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418" r:id="rId2"/>
    <p:sldId id="419" r:id="rId3"/>
    <p:sldId id="447" r:id="rId4"/>
    <p:sldId id="434" r:id="rId5"/>
    <p:sldId id="427" r:id="rId6"/>
    <p:sldId id="436" r:id="rId7"/>
    <p:sldId id="437" r:id="rId8"/>
    <p:sldId id="438" r:id="rId9"/>
    <p:sldId id="439" r:id="rId10"/>
    <p:sldId id="440" r:id="rId11"/>
    <p:sldId id="441" r:id="rId12"/>
    <p:sldId id="442" r:id="rId13"/>
    <p:sldId id="443" r:id="rId14"/>
    <p:sldId id="444" r:id="rId15"/>
    <p:sldId id="445" r:id="rId16"/>
    <p:sldId id="446" r:id="rId17"/>
    <p:sldId id="267" r:id="rId18"/>
    <p:sldId id="272" r:id="rId19"/>
    <p:sldId id="273" r:id="rId20"/>
    <p:sldId id="274" r:id="rId21"/>
    <p:sldId id="276" r:id="rId22"/>
    <p:sldId id="275" r:id="rId23"/>
    <p:sldId id="277" r:id="rId24"/>
    <p:sldId id="291" r:id="rId25"/>
    <p:sldId id="420" r:id="rId26"/>
    <p:sldId id="422" r:id="rId27"/>
    <p:sldId id="423" r:id="rId28"/>
    <p:sldId id="450" r:id="rId29"/>
    <p:sldId id="451" r:id="rId30"/>
    <p:sldId id="452" r:id="rId31"/>
    <p:sldId id="448" r:id="rId32"/>
    <p:sldId id="449" r:id="rId33"/>
    <p:sldId id="41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418D"/>
    <a:srgbClr val="381D3F"/>
    <a:srgbClr val="A66BB9"/>
    <a:srgbClr val="B88F4D"/>
    <a:srgbClr val="3E2146"/>
    <a:srgbClr val="8C4BA0"/>
    <a:srgbClr val="552E62"/>
    <a:srgbClr val="552D64"/>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91" d="100"/>
          <a:sy n="91" d="100"/>
        </p:scale>
        <p:origin x="499" y="86"/>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865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49464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2023/1/3</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16" name="图片 15" descr="logo-04">
            <a:extLst>
              <a:ext uri="{FF2B5EF4-FFF2-40B4-BE49-F238E27FC236}">
                <a16:creationId xmlns:a16="http://schemas.microsoft.com/office/drawing/2014/main" id="{E0791704-3EC5-425C-B8DB-50336076DF51}"/>
              </a:ext>
            </a:extLst>
          </p:cNvPr>
          <p:cNvPicPr>
            <a:picLocks noChangeAspect="1"/>
          </p:cNvPicPr>
          <p:nvPr userDrawn="1"/>
        </p:nvPicPr>
        <p:blipFill rotWithShape="1">
          <a:blip r:embed="rId2"/>
          <a:srcRect r="39086"/>
          <a:stretch/>
        </p:blipFill>
        <p:spPr>
          <a:xfrm>
            <a:off x="-268605" y="-464820"/>
            <a:ext cx="2005965" cy="2175510"/>
          </a:xfrm>
          <a:prstGeom prst="rect">
            <a:avLst/>
          </a:prstGeom>
        </p:spPr>
      </p:pic>
      <p:sp>
        <p:nvSpPr>
          <p:cNvPr id="10" name="矩形 9">
            <a:extLst>
              <a:ext uri="{FF2B5EF4-FFF2-40B4-BE49-F238E27FC236}">
                <a16:creationId xmlns:a16="http://schemas.microsoft.com/office/drawing/2014/main" id="{3D995FB7-5CEE-4898-A0A5-7E6DEC31886C}"/>
              </a:ext>
            </a:extLst>
          </p:cNvPr>
          <p:cNvSpPr/>
          <p:nvPr userDrawn="1"/>
        </p:nvSpPr>
        <p:spPr>
          <a:xfrm>
            <a:off x="4977746" y="450243"/>
            <a:ext cx="2236510" cy="400110"/>
          </a:xfrm>
          <a:prstGeom prst="rect">
            <a:avLst/>
          </a:prstGeom>
        </p:spPr>
        <p:txBody>
          <a:bodyPr wrap="none">
            <a:spAutoFit/>
          </a:bodyPr>
          <a:lstStyle/>
          <a:p>
            <a:pPr lvl="0"/>
            <a:r>
              <a:rPr lang="zh-CN" altLang="en-US" sz="2000" dirty="0">
                <a:solidFill>
                  <a:srgbClr val="BD934E"/>
                </a:solidFill>
              </a:rPr>
              <a:t>请在这里添加标题</a:t>
            </a:r>
          </a:p>
        </p:txBody>
      </p:sp>
      <p:pic>
        <p:nvPicPr>
          <p:cNvPr id="11" name="图片 10" descr="G:\2021\校庆\PPT\logo-08.pnglogo-08">
            <a:extLst>
              <a:ext uri="{FF2B5EF4-FFF2-40B4-BE49-F238E27FC236}">
                <a16:creationId xmlns:a16="http://schemas.microsoft.com/office/drawing/2014/main" id="{C182E4C2-0852-43A2-8EB7-54466E0114F7}"/>
              </a:ext>
            </a:extLst>
          </p:cNvPr>
          <p:cNvPicPr>
            <a:picLocks noChangeAspect="1"/>
          </p:cNvPicPr>
          <p:nvPr userDrawn="1"/>
        </p:nvPicPr>
        <p:blipFill>
          <a:blip r:embed="rId3"/>
          <a:srcRect/>
          <a:stretch>
            <a:fillRect/>
          </a:stretch>
        </p:blipFill>
        <p:spPr>
          <a:xfrm rot="17197349" flipH="1">
            <a:off x="4494838" y="468682"/>
            <a:ext cx="525802" cy="484314"/>
          </a:xfrm>
          <a:prstGeom prst="rect">
            <a:avLst/>
          </a:prstGeom>
        </p:spPr>
      </p:pic>
    </p:spTree>
    <p:extLst>
      <p:ext uri="{BB962C8B-B14F-4D97-AF65-F5344CB8AC3E}">
        <p14:creationId xmlns:p14="http://schemas.microsoft.com/office/powerpoint/2010/main" val="29585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 name="图片 19" descr="logo-04">
            <a:extLst>
              <a:ext uri="{FF2B5EF4-FFF2-40B4-BE49-F238E27FC236}">
                <a16:creationId xmlns:a16="http://schemas.microsoft.com/office/drawing/2014/main" id="{C6CA0087-7E1E-489F-A029-68AA8B4F4754}"/>
              </a:ext>
            </a:extLst>
          </p:cNvPr>
          <p:cNvPicPr>
            <a:picLocks noChangeAspect="1"/>
          </p:cNvPicPr>
          <p:nvPr userDrawn="1"/>
        </p:nvPicPr>
        <p:blipFill rotWithShape="1">
          <a:blip r:embed="rId2"/>
          <a:srcRect r="39086"/>
          <a:stretch/>
        </p:blipFill>
        <p:spPr>
          <a:xfrm>
            <a:off x="-268605" y="-464820"/>
            <a:ext cx="2005965" cy="2175510"/>
          </a:xfrm>
          <a:prstGeom prst="rect">
            <a:avLst/>
          </a:prstGeom>
        </p:spPr>
      </p:pic>
      <p:grpSp>
        <p:nvGrpSpPr>
          <p:cNvPr id="327" name="组合 326">
            <a:extLst>
              <a:ext uri="{FF2B5EF4-FFF2-40B4-BE49-F238E27FC236}">
                <a16:creationId xmlns:a16="http://schemas.microsoft.com/office/drawing/2014/main" id="{44610746-9D2D-4755-9C82-014750EFD96E}"/>
              </a:ext>
            </a:extLst>
          </p:cNvPr>
          <p:cNvGrpSpPr/>
          <p:nvPr userDrawn="1"/>
        </p:nvGrpSpPr>
        <p:grpSpPr>
          <a:xfrm>
            <a:off x="-6350" y="5576887"/>
            <a:ext cx="12192000" cy="1281113"/>
            <a:chOff x="-6350" y="3575050"/>
            <a:chExt cx="12192000" cy="1281113"/>
          </a:xfrm>
          <a:gradFill>
            <a:gsLst>
              <a:gs pos="0">
                <a:srgbClr val="A66BB9">
                  <a:alpha val="0"/>
                </a:srgbClr>
              </a:gs>
              <a:gs pos="100000">
                <a:srgbClr val="A66BB9">
                  <a:alpha val="50000"/>
                </a:srgbClr>
              </a:gs>
            </a:gsLst>
            <a:lin ang="5400000" scaled="0"/>
          </a:gradFill>
        </p:grpSpPr>
        <p:grpSp>
          <p:nvGrpSpPr>
            <p:cNvPr id="6" name="Group 205">
              <a:extLst>
                <a:ext uri="{FF2B5EF4-FFF2-40B4-BE49-F238E27FC236}">
                  <a16:creationId xmlns:a16="http://schemas.microsoft.com/office/drawing/2014/main" id="{F924C0DD-71B1-4787-B606-5847E957E5D4}"/>
                </a:ext>
              </a:extLst>
            </p:cNvPr>
            <p:cNvGrpSpPr>
              <a:grpSpLocks/>
            </p:cNvGrpSpPr>
            <p:nvPr userDrawn="1"/>
          </p:nvGrpSpPr>
          <p:grpSpPr bwMode="auto">
            <a:xfrm>
              <a:off x="4810125" y="4400550"/>
              <a:ext cx="4105275" cy="433388"/>
              <a:chOff x="3030" y="2772"/>
              <a:chExt cx="2586" cy="273"/>
            </a:xfrm>
            <a:grpFill/>
          </p:grpSpPr>
          <p:sp>
            <p:nvSpPr>
              <p:cNvPr id="127" name="Line 5">
                <a:extLst>
                  <a:ext uri="{FF2B5EF4-FFF2-40B4-BE49-F238E27FC236}">
                    <a16:creationId xmlns:a16="http://schemas.microsoft.com/office/drawing/2014/main" id="{4BC779D7-2AC3-42FC-A405-FCBCEF8FA11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6">
                <a:extLst>
                  <a:ext uri="{FF2B5EF4-FFF2-40B4-BE49-F238E27FC236}">
                    <a16:creationId xmlns:a16="http://schemas.microsoft.com/office/drawing/2014/main" id="{C0228B9D-1F70-4FA4-AF97-0AB4ECCD0DC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
                <a:extLst>
                  <a:ext uri="{FF2B5EF4-FFF2-40B4-BE49-F238E27FC236}">
                    <a16:creationId xmlns:a16="http://schemas.microsoft.com/office/drawing/2014/main" id="{8C13FA0C-344D-4473-8B9D-08AE688DFDD6}"/>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8">
                <a:extLst>
                  <a:ext uri="{FF2B5EF4-FFF2-40B4-BE49-F238E27FC236}">
                    <a16:creationId xmlns:a16="http://schemas.microsoft.com/office/drawing/2014/main" id="{8428BF00-BCAB-470C-AE38-88DF1C74B65D}"/>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
                <a:extLst>
                  <a:ext uri="{FF2B5EF4-FFF2-40B4-BE49-F238E27FC236}">
                    <a16:creationId xmlns:a16="http://schemas.microsoft.com/office/drawing/2014/main" id="{553CB0EC-C9C6-4BAF-9086-DBB6FC09BDB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
                <a:extLst>
                  <a:ext uri="{FF2B5EF4-FFF2-40B4-BE49-F238E27FC236}">
                    <a16:creationId xmlns:a16="http://schemas.microsoft.com/office/drawing/2014/main" id="{5CB17DE2-F25B-4001-B02B-7B9DC12E5E34}"/>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
                <a:extLst>
                  <a:ext uri="{FF2B5EF4-FFF2-40B4-BE49-F238E27FC236}">
                    <a16:creationId xmlns:a16="http://schemas.microsoft.com/office/drawing/2014/main" id="{8BEAD781-4CFD-4C12-9CF3-29BF34675A6C}"/>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
                <a:extLst>
                  <a:ext uri="{FF2B5EF4-FFF2-40B4-BE49-F238E27FC236}">
                    <a16:creationId xmlns:a16="http://schemas.microsoft.com/office/drawing/2014/main" id="{E6D16A2E-158E-4D47-A01D-34C22A82E3B5}"/>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
                <a:extLst>
                  <a:ext uri="{FF2B5EF4-FFF2-40B4-BE49-F238E27FC236}">
                    <a16:creationId xmlns:a16="http://schemas.microsoft.com/office/drawing/2014/main" id="{AED97828-E548-4578-8359-80296410D2AE}"/>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a:extLst>
                  <a:ext uri="{FF2B5EF4-FFF2-40B4-BE49-F238E27FC236}">
                    <a16:creationId xmlns:a16="http://schemas.microsoft.com/office/drawing/2014/main" id="{F7267075-8E07-4917-8244-35656CC7ADE1}"/>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a:extLst>
                  <a:ext uri="{FF2B5EF4-FFF2-40B4-BE49-F238E27FC236}">
                    <a16:creationId xmlns:a16="http://schemas.microsoft.com/office/drawing/2014/main" id="{A4F77621-2D06-49F4-8A34-53EC14EED45E}"/>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6">
                <a:extLst>
                  <a:ext uri="{FF2B5EF4-FFF2-40B4-BE49-F238E27FC236}">
                    <a16:creationId xmlns:a16="http://schemas.microsoft.com/office/drawing/2014/main" id="{928E2D21-CEF7-48EF-8754-9F44CE9A484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7">
                <a:extLst>
                  <a:ext uri="{FF2B5EF4-FFF2-40B4-BE49-F238E27FC236}">
                    <a16:creationId xmlns:a16="http://schemas.microsoft.com/office/drawing/2014/main" id="{0DB2852F-F8D1-4CD9-9DAB-C5A9E1C43E75}"/>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8">
                <a:extLst>
                  <a:ext uri="{FF2B5EF4-FFF2-40B4-BE49-F238E27FC236}">
                    <a16:creationId xmlns:a16="http://schemas.microsoft.com/office/drawing/2014/main" id="{812D30EC-663E-4B69-B861-28C0D98B8A4C}"/>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9">
                <a:extLst>
                  <a:ext uri="{FF2B5EF4-FFF2-40B4-BE49-F238E27FC236}">
                    <a16:creationId xmlns:a16="http://schemas.microsoft.com/office/drawing/2014/main" id="{6AC47467-0365-43F7-8D07-EB5A2C615EC6}"/>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0">
                <a:extLst>
                  <a:ext uri="{FF2B5EF4-FFF2-40B4-BE49-F238E27FC236}">
                    <a16:creationId xmlns:a16="http://schemas.microsoft.com/office/drawing/2014/main" id="{7CA17727-4CD7-4082-AFCC-B41420110B97}"/>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1">
                <a:extLst>
                  <a:ext uri="{FF2B5EF4-FFF2-40B4-BE49-F238E27FC236}">
                    <a16:creationId xmlns:a16="http://schemas.microsoft.com/office/drawing/2014/main" id="{55A488FF-9FDB-463A-8107-AAAA2B17F3A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2">
                <a:extLst>
                  <a:ext uri="{FF2B5EF4-FFF2-40B4-BE49-F238E27FC236}">
                    <a16:creationId xmlns:a16="http://schemas.microsoft.com/office/drawing/2014/main" id="{45581389-EB6E-43AF-9151-8C83CADA705B}"/>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3">
                <a:extLst>
                  <a:ext uri="{FF2B5EF4-FFF2-40B4-BE49-F238E27FC236}">
                    <a16:creationId xmlns:a16="http://schemas.microsoft.com/office/drawing/2014/main" id="{CBF4B9FB-96D8-4B85-9E35-BB94C34643F8}"/>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4">
                <a:extLst>
                  <a:ext uri="{FF2B5EF4-FFF2-40B4-BE49-F238E27FC236}">
                    <a16:creationId xmlns:a16="http://schemas.microsoft.com/office/drawing/2014/main" id="{CF86A6B3-BB63-4A8A-818A-6DA552E3C5A2}"/>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5">
                <a:extLst>
                  <a:ext uri="{FF2B5EF4-FFF2-40B4-BE49-F238E27FC236}">
                    <a16:creationId xmlns:a16="http://schemas.microsoft.com/office/drawing/2014/main" id="{9B4EC775-309C-4E39-9F61-51B4EBB00B44}"/>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6">
                <a:extLst>
                  <a:ext uri="{FF2B5EF4-FFF2-40B4-BE49-F238E27FC236}">
                    <a16:creationId xmlns:a16="http://schemas.microsoft.com/office/drawing/2014/main" id="{67B25F91-E476-428F-9842-78B4FFFA9F90}"/>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7">
                <a:extLst>
                  <a:ext uri="{FF2B5EF4-FFF2-40B4-BE49-F238E27FC236}">
                    <a16:creationId xmlns:a16="http://schemas.microsoft.com/office/drawing/2014/main" id="{5374A61D-DC5C-46B1-8180-71D7B878CFCB}"/>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8">
                <a:extLst>
                  <a:ext uri="{FF2B5EF4-FFF2-40B4-BE49-F238E27FC236}">
                    <a16:creationId xmlns:a16="http://schemas.microsoft.com/office/drawing/2014/main" id="{373F6D33-B24A-407D-B3BD-736B6D1CF12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9">
                <a:extLst>
                  <a:ext uri="{FF2B5EF4-FFF2-40B4-BE49-F238E27FC236}">
                    <a16:creationId xmlns:a16="http://schemas.microsoft.com/office/drawing/2014/main" id="{91122172-B0E2-4DB6-9C1B-8E59265535D8}"/>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0">
                <a:extLst>
                  <a:ext uri="{FF2B5EF4-FFF2-40B4-BE49-F238E27FC236}">
                    <a16:creationId xmlns:a16="http://schemas.microsoft.com/office/drawing/2014/main" id="{681BFB3A-773B-4EE9-8634-5BBA453275EC}"/>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1">
                <a:extLst>
                  <a:ext uri="{FF2B5EF4-FFF2-40B4-BE49-F238E27FC236}">
                    <a16:creationId xmlns:a16="http://schemas.microsoft.com/office/drawing/2014/main" id="{E8635334-5D43-4833-811F-7B9376BE6C26}"/>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2">
                <a:extLst>
                  <a:ext uri="{FF2B5EF4-FFF2-40B4-BE49-F238E27FC236}">
                    <a16:creationId xmlns:a16="http://schemas.microsoft.com/office/drawing/2014/main" id="{223BAB2C-4A0C-4CCF-BF8B-8E81E239EF82}"/>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3">
                <a:extLst>
                  <a:ext uri="{FF2B5EF4-FFF2-40B4-BE49-F238E27FC236}">
                    <a16:creationId xmlns:a16="http://schemas.microsoft.com/office/drawing/2014/main" id="{3B72F920-0971-4423-9362-38DDB7F8F6B4}"/>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4">
                <a:extLst>
                  <a:ext uri="{FF2B5EF4-FFF2-40B4-BE49-F238E27FC236}">
                    <a16:creationId xmlns:a16="http://schemas.microsoft.com/office/drawing/2014/main" id="{CC174039-B072-41C9-A41C-04904F6E1BE2}"/>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5">
                <a:extLst>
                  <a:ext uri="{FF2B5EF4-FFF2-40B4-BE49-F238E27FC236}">
                    <a16:creationId xmlns:a16="http://schemas.microsoft.com/office/drawing/2014/main" id="{9A0F1316-2895-4581-A4AB-9C1BF88179F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6">
                <a:extLst>
                  <a:ext uri="{FF2B5EF4-FFF2-40B4-BE49-F238E27FC236}">
                    <a16:creationId xmlns:a16="http://schemas.microsoft.com/office/drawing/2014/main" id="{05839E88-8C78-4949-9A53-7A067C2407EF}"/>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7">
                <a:extLst>
                  <a:ext uri="{FF2B5EF4-FFF2-40B4-BE49-F238E27FC236}">
                    <a16:creationId xmlns:a16="http://schemas.microsoft.com/office/drawing/2014/main" id="{B7F19E63-1375-458F-A5DB-68519E3D2437}"/>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8">
                <a:extLst>
                  <a:ext uri="{FF2B5EF4-FFF2-40B4-BE49-F238E27FC236}">
                    <a16:creationId xmlns:a16="http://schemas.microsoft.com/office/drawing/2014/main" id="{AD42674E-2B0F-44B8-AE44-EF0C1153A02F}"/>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9">
                <a:extLst>
                  <a:ext uri="{FF2B5EF4-FFF2-40B4-BE49-F238E27FC236}">
                    <a16:creationId xmlns:a16="http://schemas.microsoft.com/office/drawing/2014/main" id="{7C4133A1-FD75-4D29-AE0F-1008FB82B2FA}"/>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0">
                <a:extLst>
                  <a:ext uri="{FF2B5EF4-FFF2-40B4-BE49-F238E27FC236}">
                    <a16:creationId xmlns:a16="http://schemas.microsoft.com/office/drawing/2014/main" id="{113AD8B1-BDD3-4334-A1B2-D877EFA365F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
                <a:extLst>
                  <a:ext uri="{FF2B5EF4-FFF2-40B4-BE49-F238E27FC236}">
                    <a16:creationId xmlns:a16="http://schemas.microsoft.com/office/drawing/2014/main" id="{6E1D3A9F-2647-413F-82B4-536EB9F682F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2">
                <a:extLst>
                  <a:ext uri="{FF2B5EF4-FFF2-40B4-BE49-F238E27FC236}">
                    <a16:creationId xmlns:a16="http://schemas.microsoft.com/office/drawing/2014/main" id="{EFAC78A9-F85A-4603-B81C-AEFA3F0AA4B9}"/>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3">
                <a:extLst>
                  <a:ext uri="{FF2B5EF4-FFF2-40B4-BE49-F238E27FC236}">
                    <a16:creationId xmlns:a16="http://schemas.microsoft.com/office/drawing/2014/main" id="{EFA6E5FA-C716-4BFF-8BA9-EF897C840786}"/>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4">
                <a:extLst>
                  <a:ext uri="{FF2B5EF4-FFF2-40B4-BE49-F238E27FC236}">
                    <a16:creationId xmlns:a16="http://schemas.microsoft.com/office/drawing/2014/main" id="{DC87CF29-5FFD-4670-B958-40C1280A3F2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
                <a:extLst>
                  <a:ext uri="{FF2B5EF4-FFF2-40B4-BE49-F238E27FC236}">
                    <a16:creationId xmlns:a16="http://schemas.microsoft.com/office/drawing/2014/main" id="{8AAB8C7C-42B5-4536-9D32-0C95BE159D7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6">
                <a:extLst>
                  <a:ext uri="{FF2B5EF4-FFF2-40B4-BE49-F238E27FC236}">
                    <a16:creationId xmlns:a16="http://schemas.microsoft.com/office/drawing/2014/main" id="{4B0A876D-B0CF-4737-BBF2-C2DBF7A1000A}"/>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
                <a:extLst>
                  <a:ext uri="{FF2B5EF4-FFF2-40B4-BE49-F238E27FC236}">
                    <a16:creationId xmlns:a16="http://schemas.microsoft.com/office/drawing/2014/main" id="{BDD80CE5-4628-4F98-B099-C6F19DF2EB12}"/>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
                <a:extLst>
                  <a:ext uri="{FF2B5EF4-FFF2-40B4-BE49-F238E27FC236}">
                    <a16:creationId xmlns:a16="http://schemas.microsoft.com/office/drawing/2014/main" id="{7DEC107A-E26F-4657-969A-A069CE2E70A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9">
                <a:extLst>
                  <a:ext uri="{FF2B5EF4-FFF2-40B4-BE49-F238E27FC236}">
                    <a16:creationId xmlns:a16="http://schemas.microsoft.com/office/drawing/2014/main" id="{85B16646-57A4-4FC4-8063-A616E01B641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0">
                <a:extLst>
                  <a:ext uri="{FF2B5EF4-FFF2-40B4-BE49-F238E27FC236}">
                    <a16:creationId xmlns:a16="http://schemas.microsoft.com/office/drawing/2014/main" id="{A18DE30B-1954-4E91-8234-237FAF1EBB1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1">
                <a:extLst>
                  <a:ext uri="{FF2B5EF4-FFF2-40B4-BE49-F238E27FC236}">
                    <a16:creationId xmlns:a16="http://schemas.microsoft.com/office/drawing/2014/main" id="{8DB50871-A797-4E63-B2DF-F476E05E252A}"/>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2">
                <a:extLst>
                  <a:ext uri="{FF2B5EF4-FFF2-40B4-BE49-F238E27FC236}">
                    <a16:creationId xmlns:a16="http://schemas.microsoft.com/office/drawing/2014/main" id="{26047189-D0F2-443A-B570-E19C4B7C144B}"/>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3">
                <a:extLst>
                  <a:ext uri="{FF2B5EF4-FFF2-40B4-BE49-F238E27FC236}">
                    <a16:creationId xmlns:a16="http://schemas.microsoft.com/office/drawing/2014/main" id="{17296E06-BF2C-4BE2-8FA8-BBCEC820F7FE}"/>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4">
                <a:extLst>
                  <a:ext uri="{FF2B5EF4-FFF2-40B4-BE49-F238E27FC236}">
                    <a16:creationId xmlns:a16="http://schemas.microsoft.com/office/drawing/2014/main" id="{D58E8BBF-1A89-4C3C-9D99-F497EF5C103D}"/>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5">
                <a:extLst>
                  <a:ext uri="{FF2B5EF4-FFF2-40B4-BE49-F238E27FC236}">
                    <a16:creationId xmlns:a16="http://schemas.microsoft.com/office/drawing/2014/main" id="{1E52505F-5CEC-4ABD-812B-CD64D3045F9B}"/>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6">
                <a:extLst>
                  <a:ext uri="{FF2B5EF4-FFF2-40B4-BE49-F238E27FC236}">
                    <a16:creationId xmlns:a16="http://schemas.microsoft.com/office/drawing/2014/main" id="{A6063D5D-EDFC-4CCC-98B9-F9AEA8185688}"/>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7">
                <a:extLst>
                  <a:ext uri="{FF2B5EF4-FFF2-40B4-BE49-F238E27FC236}">
                    <a16:creationId xmlns:a16="http://schemas.microsoft.com/office/drawing/2014/main" id="{11B9AA7D-0861-4BBA-958E-31D9D5B92B52}"/>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8">
                <a:extLst>
                  <a:ext uri="{FF2B5EF4-FFF2-40B4-BE49-F238E27FC236}">
                    <a16:creationId xmlns:a16="http://schemas.microsoft.com/office/drawing/2014/main" id="{135D0EF0-C56C-4658-930F-A7D2194B8EC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9">
                <a:extLst>
                  <a:ext uri="{FF2B5EF4-FFF2-40B4-BE49-F238E27FC236}">
                    <a16:creationId xmlns:a16="http://schemas.microsoft.com/office/drawing/2014/main" id="{5A81E0F2-30C7-4F74-9D8B-CA46AA53296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0">
                <a:extLst>
                  <a:ext uri="{FF2B5EF4-FFF2-40B4-BE49-F238E27FC236}">
                    <a16:creationId xmlns:a16="http://schemas.microsoft.com/office/drawing/2014/main" id="{8F6A0C2D-FD0C-40CF-A9FE-13D3DCA4E7F2}"/>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1">
                <a:extLst>
                  <a:ext uri="{FF2B5EF4-FFF2-40B4-BE49-F238E27FC236}">
                    <a16:creationId xmlns:a16="http://schemas.microsoft.com/office/drawing/2014/main" id="{9EB4F2F8-4EA4-40C2-9706-4D8B9B56E6D1}"/>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2">
                <a:extLst>
                  <a:ext uri="{FF2B5EF4-FFF2-40B4-BE49-F238E27FC236}">
                    <a16:creationId xmlns:a16="http://schemas.microsoft.com/office/drawing/2014/main" id="{723FA750-3E6B-40CE-84EE-ED21B2CD77E2}"/>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3">
                <a:extLst>
                  <a:ext uri="{FF2B5EF4-FFF2-40B4-BE49-F238E27FC236}">
                    <a16:creationId xmlns:a16="http://schemas.microsoft.com/office/drawing/2014/main" id="{DFC8F849-A327-40B1-8D06-A0919981443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4">
                <a:extLst>
                  <a:ext uri="{FF2B5EF4-FFF2-40B4-BE49-F238E27FC236}">
                    <a16:creationId xmlns:a16="http://schemas.microsoft.com/office/drawing/2014/main" id="{6596ECE5-C03C-4F22-A276-0A5470A32273}"/>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5">
                <a:extLst>
                  <a:ext uri="{FF2B5EF4-FFF2-40B4-BE49-F238E27FC236}">
                    <a16:creationId xmlns:a16="http://schemas.microsoft.com/office/drawing/2014/main" id="{001D27FD-3C07-4C84-AB8C-BC033DF3B58D}"/>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6">
                <a:extLst>
                  <a:ext uri="{FF2B5EF4-FFF2-40B4-BE49-F238E27FC236}">
                    <a16:creationId xmlns:a16="http://schemas.microsoft.com/office/drawing/2014/main" id="{EEBD84FA-2475-43EC-9D5E-EB7F960D338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7">
                <a:extLst>
                  <a:ext uri="{FF2B5EF4-FFF2-40B4-BE49-F238E27FC236}">
                    <a16:creationId xmlns:a16="http://schemas.microsoft.com/office/drawing/2014/main" id="{CE5B8EC3-6BEA-4890-9F33-1527102F0EBA}"/>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8">
                <a:extLst>
                  <a:ext uri="{FF2B5EF4-FFF2-40B4-BE49-F238E27FC236}">
                    <a16:creationId xmlns:a16="http://schemas.microsoft.com/office/drawing/2014/main" id="{F9B89A70-49C4-4875-A852-28CB4C8C878F}"/>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9">
                <a:extLst>
                  <a:ext uri="{FF2B5EF4-FFF2-40B4-BE49-F238E27FC236}">
                    <a16:creationId xmlns:a16="http://schemas.microsoft.com/office/drawing/2014/main" id="{9D03BC89-E3D2-485D-A873-35104E8C6F7E}"/>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0">
                <a:extLst>
                  <a:ext uri="{FF2B5EF4-FFF2-40B4-BE49-F238E27FC236}">
                    <a16:creationId xmlns:a16="http://schemas.microsoft.com/office/drawing/2014/main" id="{50D9D530-AA3D-4761-BB43-01ECC7C35B38}"/>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1">
                <a:extLst>
                  <a:ext uri="{FF2B5EF4-FFF2-40B4-BE49-F238E27FC236}">
                    <a16:creationId xmlns:a16="http://schemas.microsoft.com/office/drawing/2014/main" id="{3572CFF9-6006-48F6-BCFC-6AD488041F7D}"/>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2">
                <a:extLst>
                  <a:ext uri="{FF2B5EF4-FFF2-40B4-BE49-F238E27FC236}">
                    <a16:creationId xmlns:a16="http://schemas.microsoft.com/office/drawing/2014/main" id="{3D35BA40-66F8-460A-B8F1-CB4EE337C03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3">
                <a:extLst>
                  <a:ext uri="{FF2B5EF4-FFF2-40B4-BE49-F238E27FC236}">
                    <a16:creationId xmlns:a16="http://schemas.microsoft.com/office/drawing/2014/main" id="{D17D8CE1-58F6-4A8B-A62A-5752B826A669}"/>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4">
                <a:extLst>
                  <a:ext uri="{FF2B5EF4-FFF2-40B4-BE49-F238E27FC236}">
                    <a16:creationId xmlns:a16="http://schemas.microsoft.com/office/drawing/2014/main" id="{7C61F584-78B5-431B-B07E-3F2E70134E8D}"/>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5">
                <a:extLst>
                  <a:ext uri="{FF2B5EF4-FFF2-40B4-BE49-F238E27FC236}">
                    <a16:creationId xmlns:a16="http://schemas.microsoft.com/office/drawing/2014/main" id="{4E0E57D6-6426-47AF-9CE5-338225DF65B8}"/>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6">
                <a:extLst>
                  <a:ext uri="{FF2B5EF4-FFF2-40B4-BE49-F238E27FC236}">
                    <a16:creationId xmlns:a16="http://schemas.microsoft.com/office/drawing/2014/main" id="{5DE3A573-BBB3-43C7-B0A9-376D2E46409D}"/>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7">
                <a:extLst>
                  <a:ext uri="{FF2B5EF4-FFF2-40B4-BE49-F238E27FC236}">
                    <a16:creationId xmlns:a16="http://schemas.microsoft.com/office/drawing/2014/main" id="{8A699AE5-362C-4F16-A5DB-0A3C536F3793}"/>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8">
                <a:extLst>
                  <a:ext uri="{FF2B5EF4-FFF2-40B4-BE49-F238E27FC236}">
                    <a16:creationId xmlns:a16="http://schemas.microsoft.com/office/drawing/2014/main" id="{0837B00B-1828-4A7E-A167-B94C9B3E014A}"/>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9">
                <a:extLst>
                  <a:ext uri="{FF2B5EF4-FFF2-40B4-BE49-F238E27FC236}">
                    <a16:creationId xmlns:a16="http://schemas.microsoft.com/office/drawing/2014/main" id="{20FE1AE8-3CE1-464E-B794-FD5960B1178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0">
                <a:extLst>
                  <a:ext uri="{FF2B5EF4-FFF2-40B4-BE49-F238E27FC236}">
                    <a16:creationId xmlns:a16="http://schemas.microsoft.com/office/drawing/2014/main" id="{C7099E72-0900-4983-BD15-CC9200264DCC}"/>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
                <a:extLst>
                  <a:ext uri="{FF2B5EF4-FFF2-40B4-BE49-F238E27FC236}">
                    <a16:creationId xmlns:a16="http://schemas.microsoft.com/office/drawing/2014/main" id="{05DF4F05-2613-457E-811D-63197C62EAD7}"/>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2">
                <a:extLst>
                  <a:ext uri="{FF2B5EF4-FFF2-40B4-BE49-F238E27FC236}">
                    <a16:creationId xmlns:a16="http://schemas.microsoft.com/office/drawing/2014/main" id="{1851AFAC-CE30-44F6-8453-957061299CA0}"/>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3">
                <a:extLst>
                  <a:ext uri="{FF2B5EF4-FFF2-40B4-BE49-F238E27FC236}">
                    <a16:creationId xmlns:a16="http://schemas.microsoft.com/office/drawing/2014/main" id="{117EC9F1-FB0C-4DE0-BD96-ADF0C8FDA03A}"/>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4">
                <a:extLst>
                  <a:ext uri="{FF2B5EF4-FFF2-40B4-BE49-F238E27FC236}">
                    <a16:creationId xmlns:a16="http://schemas.microsoft.com/office/drawing/2014/main" id="{CD6974A4-97B8-4F4D-B7EE-5BF89C665299}"/>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5">
                <a:extLst>
                  <a:ext uri="{FF2B5EF4-FFF2-40B4-BE49-F238E27FC236}">
                    <a16:creationId xmlns:a16="http://schemas.microsoft.com/office/drawing/2014/main" id="{B80F7CE6-DCEF-47A1-A2CE-86BF24ABB339}"/>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6">
                <a:extLst>
                  <a:ext uri="{FF2B5EF4-FFF2-40B4-BE49-F238E27FC236}">
                    <a16:creationId xmlns:a16="http://schemas.microsoft.com/office/drawing/2014/main" id="{FB4C7296-A232-47DC-82CD-D59EE83A6B30}"/>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7">
                <a:extLst>
                  <a:ext uri="{FF2B5EF4-FFF2-40B4-BE49-F238E27FC236}">
                    <a16:creationId xmlns:a16="http://schemas.microsoft.com/office/drawing/2014/main" id="{037E0A56-6EC9-49D9-894F-83C40F92D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8">
                <a:extLst>
                  <a:ext uri="{FF2B5EF4-FFF2-40B4-BE49-F238E27FC236}">
                    <a16:creationId xmlns:a16="http://schemas.microsoft.com/office/drawing/2014/main" id="{D1C9388D-57B1-4273-904B-FC790ED05849}"/>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9">
                <a:extLst>
                  <a:ext uri="{FF2B5EF4-FFF2-40B4-BE49-F238E27FC236}">
                    <a16:creationId xmlns:a16="http://schemas.microsoft.com/office/drawing/2014/main" id="{CAAE9DF0-7EF8-4C68-8812-226D44AB21F1}"/>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0">
                <a:extLst>
                  <a:ext uri="{FF2B5EF4-FFF2-40B4-BE49-F238E27FC236}">
                    <a16:creationId xmlns:a16="http://schemas.microsoft.com/office/drawing/2014/main" id="{E1184FF7-E206-4C98-B698-8DE2764A13E1}"/>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91">
                <a:extLst>
                  <a:ext uri="{FF2B5EF4-FFF2-40B4-BE49-F238E27FC236}">
                    <a16:creationId xmlns:a16="http://schemas.microsoft.com/office/drawing/2014/main" id="{EB50FCD8-50B9-4629-941A-F8BDFBE33CDA}"/>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2">
                <a:extLst>
                  <a:ext uri="{FF2B5EF4-FFF2-40B4-BE49-F238E27FC236}">
                    <a16:creationId xmlns:a16="http://schemas.microsoft.com/office/drawing/2014/main" id="{C90089E4-F5CC-493A-865D-0E3F4BC4B2A9}"/>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3">
                <a:extLst>
                  <a:ext uri="{FF2B5EF4-FFF2-40B4-BE49-F238E27FC236}">
                    <a16:creationId xmlns:a16="http://schemas.microsoft.com/office/drawing/2014/main" id="{FD2D37D5-3D03-4067-A0DF-091949B0F09E}"/>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4">
                <a:extLst>
                  <a:ext uri="{FF2B5EF4-FFF2-40B4-BE49-F238E27FC236}">
                    <a16:creationId xmlns:a16="http://schemas.microsoft.com/office/drawing/2014/main" id="{C13A8AE1-91F8-48AE-8158-E3C237DB7148}"/>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5">
                <a:extLst>
                  <a:ext uri="{FF2B5EF4-FFF2-40B4-BE49-F238E27FC236}">
                    <a16:creationId xmlns:a16="http://schemas.microsoft.com/office/drawing/2014/main" id="{3A1539DC-6F49-46AC-A69F-A8A4AA0F459E}"/>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6">
                <a:extLst>
                  <a:ext uri="{FF2B5EF4-FFF2-40B4-BE49-F238E27FC236}">
                    <a16:creationId xmlns:a16="http://schemas.microsoft.com/office/drawing/2014/main" id="{D8C98E7B-96A9-4AC7-82E3-3C39EDD2284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7">
                <a:extLst>
                  <a:ext uri="{FF2B5EF4-FFF2-40B4-BE49-F238E27FC236}">
                    <a16:creationId xmlns:a16="http://schemas.microsoft.com/office/drawing/2014/main" id="{C6050832-D68E-410E-BB6E-28C06D26E43A}"/>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8">
                <a:extLst>
                  <a:ext uri="{FF2B5EF4-FFF2-40B4-BE49-F238E27FC236}">
                    <a16:creationId xmlns:a16="http://schemas.microsoft.com/office/drawing/2014/main" id="{8D3A2CF2-B55A-42BD-A7DA-288FBD0138EC}"/>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9">
                <a:extLst>
                  <a:ext uri="{FF2B5EF4-FFF2-40B4-BE49-F238E27FC236}">
                    <a16:creationId xmlns:a16="http://schemas.microsoft.com/office/drawing/2014/main" id="{F1B34960-19B2-4635-9A7C-44347A27AB3E}"/>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0">
                <a:extLst>
                  <a:ext uri="{FF2B5EF4-FFF2-40B4-BE49-F238E27FC236}">
                    <a16:creationId xmlns:a16="http://schemas.microsoft.com/office/drawing/2014/main" id="{D53E21F2-42AD-4A9F-AF87-AA498A5C06F8}"/>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01">
                <a:extLst>
                  <a:ext uri="{FF2B5EF4-FFF2-40B4-BE49-F238E27FC236}">
                    <a16:creationId xmlns:a16="http://schemas.microsoft.com/office/drawing/2014/main" id="{AD3EE723-B983-4CB0-AE34-BDA16C7E956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2">
                <a:extLst>
                  <a:ext uri="{FF2B5EF4-FFF2-40B4-BE49-F238E27FC236}">
                    <a16:creationId xmlns:a16="http://schemas.microsoft.com/office/drawing/2014/main" id="{6CFA8B90-8D05-4928-9C1A-75ECD99C93E9}"/>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3">
                <a:extLst>
                  <a:ext uri="{FF2B5EF4-FFF2-40B4-BE49-F238E27FC236}">
                    <a16:creationId xmlns:a16="http://schemas.microsoft.com/office/drawing/2014/main" id="{4725FF39-FAD4-4AC1-9762-14695D09BA52}"/>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4">
                <a:extLst>
                  <a:ext uri="{FF2B5EF4-FFF2-40B4-BE49-F238E27FC236}">
                    <a16:creationId xmlns:a16="http://schemas.microsoft.com/office/drawing/2014/main" id="{1020D4F4-1DFC-4787-B236-6D9FD3A179E8}"/>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5">
                <a:extLst>
                  <a:ext uri="{FF2B5EF4-FFF2-40B4-BE49-F238E27FC236}">
                    <a16:creationId xmlns:a16="http://schemas.microsoft.com/office/drawing/2014/main" id="{EABB03BE-CF3E-459D-8C27-6A7FC8235532}"/>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6">
                <a:extLst>
                  <a:ext uri="{FF2B5EF4-FFF2-40B4-BE49-F238E27FC236}">
                    <a16:creationId xmlns:a16="http://schemas.microsoft.com/office/drawing/2014/main" id="{3BA84166-9C6C-4E56-B11F-0BEBDFE6BCED}"/>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7">
                <a:extLst>
                  <a:ext uri="{FF2B5EF4-FFF2-40B4-BE49-F238E27FC236}">
                    <a16:creationId xmlns:a16="http://schemas.microsoft.com/office/drawing/2014/main" id="{1C5DBB2D-8E43-4DAC-849B-F4F55AA3A1EE}"/>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8">
                <a:extLst>
                  <a:ext uri="{FF2B5EF4-FFF2-40B4-BE49-F238E27FC236}">
                    <a16:creationId xmlns:a16="http://schemas.microsoft.com/office/drawing/2014/main" id="{08183B0A-B6E4-456A-9FEE-B989CA576A1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9">
                <a:extLst>
                  <a:ext uri="{FF2B5EF4-FFF2-40B4-BE49-F238E27FC236}">
                    <a16:creationId xmlns:a16="http://schemas.microsoft.com/office/drawing/2014/main" id="{99D7DFE9-52C0-4B87-B5EA-730DB1BF2A94}"/>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0">
                <a:extLst>
                  <a:ext uri="{FF2B5EF4-FFF2-40B4-BE49-F238E27FC236}">
                    <a16:creationId xmlns:a16="http://schemas.microsoft.com/office/drawing/2014/main" id="{97345A5D-8E7F-4EEE-9D0E-C05BCFCCBE1E}"/>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11">
                <a:extLst>
                  <a:ext uri="{FF2B5EF4-FFF2-40B4-BE49-F238E27FC236}">
                    <a16:creationId xmlns:a16="http://schemas.microsoft.com/office/drawing/2014/main" id="{D4871DD8-9E06-4E18-B076-9A5114FD946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2">
                <a:extLst>
                  <a:ext uri="{FF2B5EF4-FFF2-40B4-BE49-F238E27FC236}">
                    <a16:creationId xmlns:a16="http://schemas.microsoft.com/office/drawing/2014/main" id="{C278A6D9-35D3-48E3-851C-56081E95A3F5}"/>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3">
                <a:extLst>
                  <a:ext uri="{FF2B5EF4-FFF2-40B4-BE49-F238E27FC236}">
                    <a16:creationId xmlns:a16="http://schemas.microsoft.com/office/drawing/2014/main" id="{FCB151C0-9A58-45CB-A192-F75A6D0DDE4F}"/>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4">
                <a:extLst>
                  <a:ext uri="{FF2B5EF4-FFF2-40B4-BE49-F238E27FC236}">
                    <a16:creationId xmlns:a16="http://schemas.microsoft.com/office/drawing/2014/main" id="{FF5496A5-C0D4-46E7-A4F3-A80D1E7B31E7}"/>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5">
                <a:extLst>
                  <a:ext uri="{FF2B5EF4-FFF2-40B4-BE49-F238E27FC236}">
                    <a16:creationId xmlns:a16="http://schemas.microsoft.com/office/drawing/2014/main" id="{920B82E9-F210-4C9E-AABE-0E9DB9968EAC}"/>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6">
                <a:extLst>
                  <a:ext uri="{FF2B5EF4-FFF2-40B4-BE49-F238E27FC236}">
                    <a16:creationId xmlns:a16="http://schemas.microsoft.com/office/drawing/2014/main" id="{8D7EA406-3824-4400-88CE-E26FBE8D90F2}"/>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7">
                <a:extLst>
                  <a:ext uri="{FF2B5EF4-FFF2-40B4-BE49-F238E27FC236}">
                    <a16:creationId xmlns:a16="http://schemas.microsoft.com/office/drawing/2014/main" id="{B8104BE0-6834-4673-AE95-DC39970CD7F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8">
                <a:extLst>
                  <a:ext uri="{FF2B5EF4-FFF2-40B4-BE49-F238E27FC236}">
                    <a16:creationId xmlns:a16="http://schemas.microsoft.com/office/drawing/2014/main" id="{58ABAE89-171E-496F-8B69-11809B7CB53C}"/>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9">
                <a:extLst>
                  <a:ext uri="{FF2B5EF4-FFF2-40B4-BE49-F238E27FC236}">
                    <a16:creationId xmlns:a16="http://schemas.microsoft.com/office/drawing/2014/main" id="{DC0D885A-2FDE-4965-8A7E-03BBE8376213}"/>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0">
                <a:extLst>
                  <a:ext uri="{FF2B5EF4-FFF2-40B4-BE49-F238E27FC236}">
                    <a16:creationId xmlns:a16="http://schemas.microsoft.com/office/drawing/2014/main" id="{BC84FA74-3AE9-4581-8CAB-AE6E55EB0F2A}"/>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21">
                <a:extLst>
                  <a:ext uri="{FF2B5EF4-FFF2-40B4-BE49-F238E27FC236}">
                    <a16:creationId xmlns:a16="http://schemas.microsoft.com/office/drawing/2014/main" id="{79AD1446-D590-4E14-837A-ACABEEFAFB32}"/>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2">
                <a:extLst>
                  <a:ext uri="{FF2B5EF4-FFF2-40B4-BE49-F238E27FC236}">
                    <a16:creationId xmlns:a16="http://schemas.microsoft.com/office/drawing/2014/main" id="{3B1B4E7E-A5C0-4295-908B-50B76432F7A8}"/>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3">
                <a:extLst>
                  <a:ext uri="{FF2B5EF4-FFF2-40B4-BE49-F238E27FC236}">
                    <a16:creationId xmlns:a16="http://schemas.microsoft.com/office/drawing/2014/main" id="{AB0E9E68-C53E-4CA9-A5E3-5C4A2E2948F4}"/>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4">
                <a:extLst>
                  <a:ext uri="{FF2B5EF4-FFF2-40B4-BE49-F238E27FC236}">
                    <a16:creationId xmlns:a16="http://schemas.microsoft.com/office/drawing/2014/main" id="{9B49DF29-D50E-45F4-BF61-6EFEE26593A5}"/>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5">
                <a:extLst>
                  <a:ext uri="{FF2B5EF4-FFF2-40B4-BE49-F238E27FC236}">
                    <a16:creationId xmlns:a16="http://schemas.microsoft.com/office/drawing/2014/main" id="{68BF2BC0-E21F-496E-9AFE-B0B19DAA25C1}"/>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6">
                <a:extLst>
                  <a:ext uri="{FF2B5EF4-FFF2-40B4-BE49-F238E27FC236}">
                    <a16:creationId xmlns:a16="http://schemas.microsoft.com/office/drawing/2014/main" id="{58396176-8591-41E7-8473-E34979791024}"/>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7">
                <a:extLst>
                  <a:ext uri="{FF2B5EF4-FFF2-40B4-BE49-F238E27FC236}">
                    <a16:creationId xmlns:a16="http://schemas.microsoft.com/office/drawing/2014/main" id="{239C88FF-74ED-4DD3-8063-D36AFBB2EF7C}"/>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8">
                <a:extLst>
                  <a:ext uri="{FF2B5EF4-FFF2-40B4-BE49-F238E27FC236}">
                    <a16:creationId xmlns:a16="http://schemas.microsoft.com/office/drawing/2014/main" id="{EA2656CE-B80C-4100-B96D-EC087FA40910}"/>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9">
                <a:extLst>
                  <a:ext uri="{FF2B5EF4-FFF2-40B4-BE49-F238E27FC236}">
                    <a16:creationId xmlns:a16="http://schemas.microsoft.com/office/drawing/2014/main" id="{B320D53A-DAD4-42EC-9206-7DF79E66445F}"/>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0">
                <a:extLst>
                  <a:ext uri="{FF2B5EF4-FFF2-40B4-BE49-F238E27FC236}">
                    <a16:creationId xmlns:a16="http://schemas.microsoft.com/office/drawing/2014/main" id="{6BDA6F4D-775B-4764-85F4-C8AA2992EE56}"/>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31">
                <a:extLst>
                  <a:ext uri="{FF2B5EF4-FFF2-40B4-BE49-F238E27FC236}">
                    <a16:creationId xmlns:a16="http://schemas.microsoft.com/office/drawing/2014/main" id="{4A5CF118-240B-4787-94AF-808AAA8E9683}"/>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2">
                <a:extLst>
                  <a:ext uri="{FF2B5EF4-FFF2-40B4-BE49-F238E27FC236}">
                    <a16:creationId xmlns:a16="http://schemas.microsoft.com/office/drawing/2014/main" id="{5BCE9189-9F04-421B-B4D7-C66EC9D4D1E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3">
                <a:extLst>
                  <a:ext uri="{FF2B5EF4-FFF2-40B4-BE49-F238E27FC236}">
                    <a16:creationId xmlns:a16="http://schemas.microsoft.com/office/drawing/2014/main" id="{2DBB9C6C-F8FE-4733-AED5-2FB4766520F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4">
                <a:extLst>
                  <a:ext uri="{FF2B5EF4-FFF2-40B4-BE49-F238E27FC236}">
                    <a16:creationId xmlns:a16="http://schemas.microsoft.com/office/drawing/2014/main" id="{EF89C426-429B-4760-80F5-2FE3D3532DF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5">
                <a:extLst>
                  <a:ext uri="{FF2B5EF4-FFF2-40B4-BE49-F238E27FC236}">
                    <a16:creationId xmlns:a16="http://schemas.microsoft.com/office/drawing/2014/main" id="{D2CC20B9-994D-428A-8658-1F6F42A1C64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6">
                <a:extLst>
                  <a:ext uri="{FF2B5EF4-FFF2-40B4-BE49-F238E27FC236}">
                    <a16:creationId xmlns:a16="http://schemas.microsoft.com/office/drawing/2014/main" id="{E1543A23-483B-4A3A-8B25-B4B891D02653}"/>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7">
                <a:extLst>
                  <a:ext uri="{FF2B5EF4-FFF2-40B4-BE49-F238E27FC236}">
                    <a16:creationId xmlns:a16="http://schemas.microsoft.com/office/drawing/2014/main" id="{CA584633-B9B5-4076-9E89-CC565215B25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8">
                <a:extLst>
                  <a:ext uri="{FF2B5EF4-FFF2-40B4-BE49-F238E27FC236}">
                    <a16:creationId xmlns:a16="http://schemas.microsoft.com/office/drawing/2014/main" id="{F59317A5-5FC0-490E-9578-1C33ADF2A5E3}"/>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9">
                <a:extLst>
                  <a:ext uri="{FF2B5EF4-FFF2-40B4-BE49-F238E27FC236}">
                    <a16:creationId xmlns:a16="http://schemas.microsoft.com/office/drawing/2014/main" id="{F8D98C05-8A00-4FC7-BB30-114AB4EEF3B5}"/>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0">
                <a:extLst>
                  <a:ext uri="{FF2B5EF4-FFF2-40B4-BE49-F238E27FC236}">
                    <a16:creationId xmlns:a16="http://schemas.microsoft.com/office/drawing/2014/main" id="{D967ABA4-D336-45F9-BA5A-A0ABA0FD4956}"/>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41">
                <a:extLst>
                  <a:ext uri="{FF2B5EF4-FFF2-40B4-BE49-F238E27FC236}">
                    <a16:creationId xmlns:a16="http://schemas.microsoft.com/office/drawing/2014/main" id="{EE348491-DEA7-4F27-AA29-5A4A3F42F09D}"/>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2">
                <a:extLst>
                  <a:ext uri="{FF2B5EF4-FFF2-40B4-BE49-F238E27FC236}">
                    <a16:creationId xmlns:a16="http://schemas.microsoft.com/office/drawing/2014/main" id="{AB3D6DE8-35CF-43E5-8BC2-1876CAB8E954}"/>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3">
                <a:extLst>
                  <a:ext uri="{FF2B5EF4-FFF2-40B4-BE49-F238E27FC236}">
                    <a16:creationId xmlns:a16="http://schemas.microsoft.com/office/drawing/2014/main" id="{EE019C3B-256D-4B88-84A1-FE2F00757404}"/>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4">
                <a:extLst>
                  <a:ext uri="{FF2B5EF4-FFF2-40B4-BE49-F238E27FC236}">
                    <a16:creationId xmlns:a16="http://schemas.microsoft.com/office/drawing/2014/main" id="{4D4A519A-CF94-429C-8366-BA4B375D7C9F}"/>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5">
                <a:extLst>
                  <a:ext uri="{FF2B5EF4-FFF2-40B4-BE49-F238E27FC236}">
                    <a16:creationId xmlns:a16="http://schemas.microsoft.com/office/drawing/2014/main" id="{D2000CBB-B775-4ACD-9354-7BE575ABF19E}"/>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6">
                <a:extLst>
                  <a:ext uri="{FF2B5EF4-FFF2-40B4-BE49-F238E27FC236}">
                    <a16:creationId xmlns:a16="http://schemas.microsoft.com/office/drawing/2014/main" id="{E8B0C987-AE73-45F5-9463-AE171525D91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7">
                <a:extLst>
                  <a:ext uri="{FF2B5EF4-FFF2-40B4-BE49-F238E27FC236}">
                    <a16:creationId xmlns:a16="http://schemas.microsoft.com/office/drawing/2014/main" id="{4D7EBB9C-93F4-460C-84ED-763646493CB6}"/>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8">
                <a:extLst>
                  <a:ext uri="{FF2B5EF4-FFF2-40B4-BE49-F238E27FC236}">
                    <a16:creationId xmlns:a16="http://schemas.microsoft.com/office/drawing/2014/main" id="{1C337EF7-1E23-4395-A834-51BD06D384C7}"/>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9">
                <a:extLst>
                  <a:ext uri="{FF2B5EF4-FFF2-40B4-BE49-F238E27FC236}">
                    <a16:creationId xmlns:a16="http://schemas.microsoft.com/office/drawing/2014/main" id="{60880574-B3DD-42AC-982C-42CFACF3B695}"/>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0">
                <a:extLst>
                  <a:ext uri="{FF2B5EF4-FFF2-40B4-BE49-F238E27FC236}">
                    <a16:creationId xmlns:a16="http://schemas.microsoft.com/office/drawing/2014/main" id="{7DF3733B-2263-42A4-B8B3-558F97CDDB6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51">
                <a:extLst>
                  <a:ext uri="{FF2B5EF4-FFF2-40B4-BE49-F238E27FC236}">
                    <a16:creationId xmlns:a16="http://schemas.microsoft.com/office/drawing/2014/main" id="{4C542DB5-269A-4E97-9434-D0161718178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2">
                <a:extLst>
                  <a:ext uri="{FF2B5EF4-FFF2-40B4-BE49-F238E27FC236}">
                    <a16:creationId xmlns:a16="http://schemas.microsoft.com/office/drawing/2014/main" id="{1EE0BD3F-3E8B-45DF-BB91-2A6F3B2E3189}"/>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3">
                <a:extLst>
                  <a:ext uri="{FF2B5EF4-FFF2-40B4-BE49-F238E27FC236}">
                    <a16:creationId xmlns:a16="http://schemas.microsoft.com/office/drawing/2014/main" id="{379ED4EC-7B57-47E2-BE59-D29FAAEC743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4">
                <a:extLst>
                  <a:ext uri="{FF2B5EF4-FFF2-40B4-BE49-F238E27FC236}">
                    <a16:creationId xmlns:a16="http://schemas.microsoft.com/office/drawing/2014/main" id="{3571ED3A-6A4E-438A-B090-7A1E3B05E852}"/>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5">
                <a:extLst>
                  <a:ext uri="{FF2B5EF4-FFF2-40B4-BE49-F238E27FC236}">
                    <a16:creationId xmlns:a16="http://schemas.microsoft.com/office/drawing/2014/main" id="{12F0BC94-6942-4556-88F3-4D9E49D2168F}"/>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6">
                <a:extLst>
                  <a:ext uri="{FF2B5EF4-FFF2-40B4-BE49-F238E27FC236}">
                    <a16:creationId xmlns:a16="http://schemas.microsoft.com/office/drawing/2014/main" id="{8B185217-BA8A-47FD-AB67-7981FA2AFE8D}"/>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7">
                <a:extLst>
                  <a:ext uri="{FF2B5EF4-FFF2-40B4-BE49-F238E27FC236}">
                    <a16:creationId xmlns:a16="http://schemas.microsoft.com/office/drawing/2014/main" id="{A4A8C956-400A-429F-A380-16A16D81AEB5}"/>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8">
                <a:extLst>
                  <a:ext uri="{FF2B5EF4-FFF2-40B4-BE49-F238E27FC236}">
                    <a16:creationId xmlns:a16="http://schemas.microsoft.com/office/drawing/2014/main" id="{3951DF77-A876-4E4B-8CD6-48F601C1BFF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9">
                <a:extLst>
                  <a:ext uri="{FF2B5EF4-FFF2-40B4-BE49-F238E27FC236}">
                    <a16:creationId xmlns:a16="http://schemas.microsoft.com/office/drawing/2014/main" id="{A9F95854-C28E-4970-B0EB-E35F7E54A78F}"/>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0">
                <a:extLst>
                  <a:ext uri="{FF2B5EF4-FFF2-40B4-BE49-F238E27FC236}">
                    <a16:creationId xmlns:a16="http://schemas.microsoft.com/office/drawing/2014/main" id="{1FB4B13F-2F84-4EDC-8650-51F59E387D9A}"/>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61">
                <a:extLst>
                  <a:ext uri="{FF2B5EF4-FFF2-40B4-BE49-F238E27FC236}">
                    <a16:creationId xmlns:a16="http://schemas.microsoft.com/office/drawing/2014/main" id="{19865632-E968-4430-B1DC-56394C9EB89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2">
                <a:extLst>
                  <a:ext uri="{FF2B5EF4-FFF2-40B4-BE49-F238E27FC236}">
                    <a16:creationId xmlns:a16="http://schemas.microsoft.com/office/drawing/2014/main" id="{4201732E-9028-4915-919B-8DB785343710}"/>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3">
                <a:extLst>
                  <a:ext uri="{FF2B5EF4-FFF2-40B4-BE49-F238E27FC236}">
                    <a16:creationId xmlns:a16="http://schemas.microsoft.com/office/drawing/2014/main" id="{E7CCFF68-E4AA-401B-B0D0-C1AA0F19079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4">
                <a:extLst>
                  <a:ext uri="{FF2B5EF4-FFF2-40B4-BE49-F238E27FC236}">
                    <a16:creationId xmlns:a16="http://schemas.microsoft.com/office/drawing/2014/main" id="{1CB3BCE8-61CD-40F8-A32A-0F9B988531FB}"/>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5">
                <a:extLst>
                  <a:ext uri="{FF2B5EF4-FFF2-40B4-BE49-F238E27FC236}">
                    <a16:creationId xmlns:a16="http://schemas.microsoft.com/office/drawing/2014/main" id="{26D06C68-317B-4A4A-ACA7-63EB3D577628}"/>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6">
                <a:extLst>
                  <a:ext uri="{FF2B5EF4-FFF2-40B4-BE49-F238E27FC236}">
                    <a16:creationId xmlns:a16="http://schemas.microsoft.com/office/drawing/2014/main" id="{F6EC0BF2-E2D9-4868-82BE-F2B2104DAE94}"/>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7">
                <a:extLst>
                  <a:ext uri="{FF2B5EF4-FFF2-40B4-BE49-F238E27FC236}">
                    <a16:creationId xmlns:a16="http://schemas.microsoft.com/office/drawing/2014/main" id="{7CDA71E3-5007-4DBE-82AE-9F3AC98288D1}"/>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8">
                <a:extLst>
                  <a:ext uri="{FF2B5EF4-FFF2-40B4-BE49-F238E27FC236}">
                    <a16:creationId xmlns:a16="http://schemas.microsoft.com/office/drawing/2014/main" id="{22C9CD77-06BD-4DA3-8970-35F8482537D2}"/>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9">
                <a:extLst>
                  <a:ext uri="{FF2B5EF4-FFF2-40B4-BE49-F238E27FC236}">
                    <a16:creationId xmlns:a16="http://schemas.microsoft.com/office/drawing/2014/main" id="{5AFCBE11-24F3-485C-BC2C-484475F98C1C}"/>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0">
                <a:extLst>
                  <a:ext uri="{FF2B5EF4-FFF2-40B4-BE49-F238E27FC236}">
                    <a16:creationId xmlns:a16="http://schemas.microsoft.com/office/drawing/2014/main" id="{A875F0B9-9347-4558-841C-D459EEB989E2}"/>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71">
                <a:extLst>
                  <a:ext uri="{FF2B5EF4-FFF2-40B4-BE49-F238E27FC236}">
                    <a16:creationId xmlns:a16="http://schemas.microsoft.com/office/drawing/2014/main" id="{3B784873-FC7F-49C1-861F-0CD97254FF27}"/>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2">
                <a:extLst>
                  <a:ext uri="{FF2B5EF4-FFF2-40B4-BE49-F238E27FC236}">
                    <a16:creationId xmlns:a16="http://schemas.microsoft.com/office/drawing/2014/main" id="{E520A8A4-E56E-470F-B438-4E876C220AB5}"/>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3">
                <a:extLst>
                  <a:ext uri="{FF2B5EF4-FFF2-40B4-BE49-F238E27FC236}">
                    <a16:creationId xmlns:a16="http://schemas.microsoft.com/office/drawing/2014/main" id="{F672E346-5838-4252-B216-60F2CF3D5C7C}"/>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4">
                <a:extLst>
                  <a:ext uri="{FF2B5EF4-FFF2-40B4-BE49-F238E27FC236}">
                    <a16:creationId xmlns:a16="http://schemas.microsoft.com/office/drawing/2014/main" id="{3D06B1B0-1359-4D6C-AEF6-EF164658E0FD}"/>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5">
                <a:extLst>
                  <a:ext uri="{FF2B5EF4-FFF2-40B4-BE49-F238E27FC236}">
                    <a16:creationId xmlns:a16="http://schemas.microsoft.com/office/drawing/2014/main" id="{BB8BE68E-7924-4F24-98BE-698AC632B7F2}"/>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6">
                <a:extLst>
                  <a:ext uri="{FF2B5EF4-FFF2-40B4-BE49-F238E27FC236}">
                    <a16:creationId xmlns:a16="http://schemas.microsoft.com/office/drawing/2014/main" id="{B002B82C-7480-497C-A6F0-4313F0174502}"/>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7">
                <a:extLst>
                  <a:ext uri="{FF2B5EF4-FFF2-40B4-BE49-F238E27FC236}">
                    <a16:creationId xmlns:a16="http://schemas.microsoft.com/office/drawing/2014/main" id="{7B68568C-7818-4819-A879-F4BD0CCD98BF}"/>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8">
                <a:extLst>
                  <a:ext uri="{FF2B5EF4-FFF2-40B4-BE49-F238E27FC236}">
                    <a16:creationId xmlns:a16="http://schemas.microsoft.com/office/drawing/2014/main" id="{55D6E7D7-5AC8-4531-BE4A-FA5EF1A5173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9">
                <a:extLst>
                  <a:ext uri="{FF2B5EF4-FFF2-40B4-BE49-F238E27FC236}">
                    <a16:creationId xmlns:a16="http://schemas.microsoft.com/office/drawing/2014/main" id="{514FFD3A-B94B-4CF3-A47A-7535737B48C5}"/>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0">
                <a:extLst>
                  <a:ext uri="{FF2B5EF4-FFF2-40B4-BE49-F238E27FC236}">
                    <a16:creationId xmlns:a16="http://schemas.microsoft.com/office/drawing/2014/main" id="{54AE8384-9636-4C39-90B3-AAB504894B72}"/>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81">
                <a:extLst>
                  <a:ext uri="{FF2B5EF4-FFF2-40B4-BE49-F238E27FC236}">
                    <a16:creationId xmlns:a16="http://schemas.microsoft.com/office/drawing/2014/main" id="{4EDDD4B5-5960-4AD3-B67B-BA736C567C38}"/>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2">
                <a:extLst>
                  <a:ext uri="{FF2B5EF4-FFF2-40B4-BE49-F238E27FC236}">
                    <a16:creationId xmlns:a16="http://schemas.microsoft.com/office/drawing/2014/main" id="{F05320A4-1BFC-4301-AA57-62FEE5920F4A}"/>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3">
                <a:extLst>
                  <a:ext uri="{FF2B5EF4-FFF2-40B4-BE49-F238E27FC236}">
                    <a16:creationId xmlns:a16="http://schemas.microsoft.com/office/drawing/2014/main" id="{D92278B4-1AB1-4941-BCC4-9020BB1A28A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4">
                <a:extLst>
                  <a:ext uri="{FF2B5EF4-FFF2-40B4-BE49-F238E27FC236}">
                    <a16:creationId xmlns:a16="http://schemas.microsoft.com/office/drawing/2014/main" id="{C9843298-6307-4F23-8405-5260C0EE512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5">
                <a:extLst>
                  <a:ext uri="{FF2B5EF4-FFF2-40B4-BE49-F238E27FC236}">
                    <a16:creationId xmlns:a16="http://schemas.microsoft.com/office/drawing/2014/main" id="{FD1A2F2A-3EB7-407B-9527-42F1F42DDD5E}"/>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6">
                <a:extLst>
                  <a:ext uri="{FF2B5EF4-FFF2-40B4-BE49-F238E27FC236}">
                    <a16:creationId xmlns:a16="http://schemas.microsoft.com/office/drawing/2014/main" id="{2D9DF54A-B627-401C-A064-CEEABB6058BF}"/>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7">
                <a:extLst>
                  <a:ext uri="{FF2B5EF4-FFF2-40B4-BE49-F238E27FC236}">
                    <a16:creationId xmlns:a16="http://schemas.microsoft.com/office/drawing/2014/main" id="{00985CE5-CD9C-46F4-B2C6-E41591D98E76}"/>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8">
                <a:extLst>
                  <a:ext uri="{FF2B5EF4-FFF2-40B4-BE49-F238E27FC236}">
                    <a16:creationId xmlns:a16="http://schemas.microsoft.com/office/drawing/2014/main" id="{EA7D2CC5-3C04-4191-A646-572C1BE17E9F}"/>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9">
                <a:extLst>
                  <a:ext uri="{FF2B5EF4-FFF2-40B4-BE49-F238E27FC236}">
                    <a16:creationId xmlns:a16="http://schemas.microsoft.com/office/drawing/2014/main" id="{50FDB83F-E0B6-4F9A-A2ED-F1D3F6848FF5}"/>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0">
                <a:extLst>
                  <a:ext uri="{FF2B5EF4-FFF2-40B4-BE49-F238E27FC236}">
                    <a16:creationId xmlns:a16="http://schemas.microsoft.com/office/drawing/2014/main" id="{96BFC251-141A-48AB-8169-0FB3A3440543}"/>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91">
                <a:extLst>
                  <a:ext uri="{FF2B5EF4-FFF2-40B4-BE49-F238E27FC236}">
                    <a16:creationId xmlns:a16="http://schemas.microsoft.com/office/drawing/2014/main" id="{5B6AA1AE-A4B3-47BE-884C-E2546DED20C0}"/>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2">
                <a:extLst>
                  <a:ext uri="{FF2B5EF4-FFF2-40B4-BE49-F238E27FC236}">
                    <a16:creationId xmlns:a16="http://schemas.microsoft.com/office/drawing/2014/main" id="{8349030F-7275-470E-95DB-6F39E6ACE9E0}"/>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3">
                <a:extLst>
                  <a:ext uri="{FF2B5EF4-FFF2-40B4-BE49-F238E27FC236}">
                    <a16:creationId xmlns:a16="http://schemas.microsoft.com/office/drawing/2014/main" id="{093497E3-B80A-4AE7-B2B6-C614D65ADC1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4">
                <a:extLst>
                  <a:ext uri="{FF2B5EF4-FFF2-40B4-BE49-F238E27FC236}">
                    <a16:creationId xmlns:a16="http://schemas.microsoft.com/office/drawing/2014/main" id="{05A7A3C7-5B7B-471E-9710-EF49E005571C}"/>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5">
                <a:extLst>
                  <a:ext uri="{FF2B5EF4-FFF2-40B4-BE49-F238E27FC236}">
                    <a16:creationId xmlns:a16="http://schemas.microsoft.com/office/drawing/2014/main" id="{3B883492-3751-4B23-8B27-18C7F193C6AF}"/>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6">
                <a:extLst>
                  <a:ext uri="{FF2B5EF4-FFF2-40B4-BE49-F238E27FC236}">
                    <a16:creationId xmlns:a16="http://schemas.microsoft.com/office/drawing/2014/main" id="{0E215843-5C5C-43DE-928B-17EBBA85F23B}"/>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7">
                <a:extLst>
                  <a:ext uri="{FF2B5EF4-FFF2-40B4-BE49-F238E27FC236}">
                    <a16:creationId xmlns:a16="http://schemas.microsoft.com/office/drawing/2014/main" id="{94E3C4AF-153C-4113-AB7C-20C87E7AB45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8">
                <a:extLst>
                  <a:ext uri="{FF2B5EF4-FFF2-40B4-BE49-F238E27FC236}">
                    <a16:creationId xmlns:a16="http://schemas.microsoft.com/office/drawing/2014/main" id="{54C97EA7-E429-411D-A715-123E1969E15C}"/>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9">
                <a:extLst>
                  <a:ext uri="{FF2B5EF4-FFF2-40B4-BE49-F238E27FC236}">
                    <a16:creationId xmlns:a16="http://schemas.microsoft.com/office/drawing/2014/main" id="{43EFA7FC-9785-4221-B774-5D98D4726FEF}"/>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200">
                <a:extLst>
                  <a:ext uri="{FF2B5EF4-FFF2-40B4-BE49-F238E27FC236}">
                    <a16:creationId xmlns:a16="http://schemas.microsoft.com/office/drawing/2014/main" id="{CB39A407-A0A2-44DC-B038-A5B560941846}"/>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201">
                <a:extLst>
                  <a:ext uri="{FF2B5EF4-FFF2-40B4-BE49-F238E27FC236}">
                    <a16:creationId xmlns:a16="http://schemas.microsoft.com/office/drawing/2014/main" id="{ED348768-A60F-4827-8CEE-A0CE896470E8}"/>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2">
                <a:extLst>
                  <a:ext uri="{FF2B5EF4-FFF2-40B4-BE49-F238E27FC236}">
                    <a16:creationId xmlns:a16="http://schemas.microsoft.com/office/drawing/2014/main" id="{F39B2F25-0804-4183-ABCB-07E9EC4CAA98}"/>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3">
                <a:extLst>
                  <a:ext uri="{FF2B5EF4-FFF2-40B4-BE49-F238E27FC236}">
                    <a16:creationId xmlns:a16="http://schemas.microsoft.com/office/drawing/2014/main" id="{BA156ABD-40D3-4515-B4DF-2D8CABD414DD}"/>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4">
                <a:extLst>
                  <a:ext uri="{FF2B5EF4-FFF2-40B4-BE49-F238E27FC236}">
                    <a16:creationId xmlns:a16="http://schemas.microsoft.com/office/drawing/2014/main" id="{51DD51BA-FF2E-4682-B631-938B3B75E07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06">
              <a:extLst>
                <a:ext uri="{FF2B5EF4-FFF2-40B4-BE49-F238E27FC236}">
                  <a16:creationId xmlns:a16="http://schemas.microsoft.com/office/drawing/2014/main" id="{AADE741D-C579-4C77-8BEE-5E3E27929D3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7">
              <a:extLst>
                <a:ext uri="{FF2B5EF4-FFF2-40B4-BE49-F238E27FC236}">
                  <a16:creationId xmlns:a16="http://schemas.microsoft.com/office/drawing/2014/main" id="{3A7AA364-BAFE-47AB-BF56-F4C37CEF2654}"/>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8">
              <a:extLst>
                <a:ext uri="{FF2B5EF4-FFF2-40B4-BE49-F238E27FC236}">
                  <a16:creationId xmlns:a16="http://schemas.microsoft.com/office/drawing/2014/main" id="{2BCD8D9A-D3F6-4D91-992A-7119CDE1E4E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9">
              <a:extLst>
                <a:ext uri="{FF2B5EF4-FFF2-40B4-BE49-F238E27FC236}">
                  <a16:creationId xmlns:a16="http://schemas.microsoft.com/office/drawing/2014/main" id="{51362317-8BBB-40D0-ACA6-79C8EC68C0A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0">
              <a:extLst>
                <a:ext uri="{FF2B5EF4-FFF2-40B4-BE49-F238E27FC236}">
                  <a16:creationId xmlns:a16="http://schemas.microsoft.com/office/drawing/2014/main" id="{3FF505C8-2654-447E-A012-962A0BFB0993}"/>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1">
              <a:extLst>
                <a:ext uri="{FF2B5EF4-FFF2-40B4-BE49-F238E27FC236}">
                  <a16:creationId xmlns:a16="http://schemas.microsoft.com/office/drawing/2014/main" id="{3E3A4632-D6AF-4F1A-9D85-567065335295}"/>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2">
              <a:extLst>
                <a:ext uri="{FF2B5EF4-FFF2-40B4-BE49-F238E27FC236}">
                  <a16:creationId xmlns:a16="http://schemas.microsoft.com/office/drawing/2014/main" id="{85ECFB83-4F43-48A0-AEF5-7D9A9F52679C}"/>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3">
              <a:extLst>
                <a:ext uri="{FF2B5EF4-FFF2-40B4-BE49-F238E27FC236}">
                  <a16:creationId xmlns:a16="http://schemas.microsoft.com/office/drawing/2014/main" id="{BB5EFF80-97FF-452F-A998-E58AD201F82F}"/>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4">
              <a:extLst>
                <a:ext uri="{FF2B5EF4-FFF2-40B4-BE49-F238E27FC236}">
                  <a16:creationId xmlns:a16="http://schemas.microsoft.com/office/drawing/2014/main" id="{063C5B8D-3F77-4423-9695-8307F9B943D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5">
              <a:extLst>
                <a:ext uri="{FF2B5EF4-FFF2-40B4-BE49-F238E27FC236}">
                  <a16:creationId xmlns:a16="http://schemas.microsoft.com/office/drawing/2014/main" id="{1FE4F6B7-93FC-4D00-A188-5069477F7C67}"/>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6">
              <a:extLst>
                <a:ext uri="{FF2B5EF4-FFF2-40B4-BE49-F238E27FC236}">
                  <a16:creationId xmlns:a16="http://schemas.microsoft.com/office/drawing/2014/main" id="{57DE61B1-FD73-4E0F-9B1E-E8477538049B}"/>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7">
              <a:extLst>
                <a:ext uri="{FF2B5EF4-FFF2-40B4-BE49-F238E27FC236}">
                  <a16:creationId xmlns:a16="http://schemas.microsoft.com/office/drawing/2014/main" id="{3D90DA76-2F03-4FEF-ADEA-91BB3BCCFF23}"/>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8">
              <a:extLst>
                <a:ext uri="{FF2B5EF4-FFF2-40B4-BE49-F238E27FC236}">
                  <a16:creationId xmlns:a16="http://schemas.microsoft.com/office/drawing/2014/main" id="{F6F7BC56-D533-497E-84AA-B19D76EDDFF1}"/>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9">
              <a:extLst>
                <a:ext uri="{FF2B5EF4-FFF2-40B4-BE49-F238E27FC236}">
                  <a16:creationId xmlns:a16="http://schemas.microsoft.com/office/drawing/2014/main" id="{EB7FE5A9-E099-4A36-BA95-65ADAC5CBDF3}"/>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0">
              <a:extLst>
                <a:ext uri="{FF2B5EF4-FFF2-40B4-BE49-F238E27FC236}">
                  <a16:creationId xmlns:a16="http://schemas.microsoft.com/office/drawing/2014/main" id="{0047D958-FA8D-4D4E-B5E9-CDCD078C4EA2}"/>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1">
              <a:extLst>
                <a:ext uri="{FF2B5EF4-FFF2-40B4-BE49-F238E27FC236}">
                  <a16:creationId xmlns:a16="http://schemas.microsoft.com/office/drawing/2014/main" id="{523C7A11-A146-4C41-A7F5-F98422F984F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2">
              <a:extLst>
                <a:ext uri="{FF2B5EF4-FFF2-40B4-BE49-F238E27FC236}">
                  <a16:creationId xmlns:a16="http://schemas.microsoft.com/office/drawing/2014/main" id="{8BB75AA6-14D8-4400-91B2-8D9FF5586E86}"/>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3">
              <a:extLst>
                <a:ext uri="{FF2B5EF4-FFF2-40B4-BE49-F238E27FC236}">
                  <a16:creationId xmlns:a16="http://schemas.microsoft.com/office/drawing/2014/main" id="{5EF8E2FD-8718-4AEF-AAFC-1656644CBB2E}"/>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4">
              <a:extLst>
                <a:ext uri="{FF2B5EF4-FFF2-40B4-BE49-F238E27FC236}">
                  <a16:creationId xmlns:a16="http://schemas.microsoft.com/office/drawing/2014/main" id="{CA27E63F-2F00-4384-AFE7-325B0DAB63E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5">
              <a:extLst>
                <a:ext uri="{FF2B5EF4-FFF2-40B4-BE49-F238E27FC236}">
                  <a16:creationId xmlns:a16="http://schemas.microsoft.com/office/drawing/2014/main" id="{39EFC3A5-E90F-4ABD-B3D8-75C33EFFD5C6}"/>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6">
              <a:extLst>
                <a:ext uri="{FF2B5EF4-FFF2-40B4-BE49-F238E27FC236}">
                  <a16:creationId xmlns:a16="http://schemas.microsoft.com/office/drawing/2014/main" id="{CDDAF155-1D68-4B1E-8684-A203360F5505}"/>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7">
              <a:extLst>
                <a:ext uri="{FF2B5EF4-FFF2-40B4-BE49-F238E27FC236}">
                  <a16:creationId xmlns:a16="http://schemas.microsoft.com/office/drawing/2014/main" id="{B4711972-CC6F-489F-88C2-F0607E3045E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8">
              <a:extLst>
                <a:ext uri="{FF2B5EF4-FFF2-40B4-BE49-F238E27FC236}">
                  <a16:creationId xmlns:a16="http://schemas.microsoft.com/office/drawing/2014/main" id="{2471D4EA-6D10-4E29-B238-2B71ED3A931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9">
              <a:extLst>
                <a:ext uri="{FF2B5EF4-FFF2-40B4-BE49-F238E27FC236}">
                  <a16:creationId xmlns:a16="http://schemas.microsoft.com/office/drawing/2014/main" id="{39497F56-4E74-4626-9055-1B2B7E0AC327}"/>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0">
              <a:extLst>
                <a:ext uri="{FF2B5EF4-FFF2-40B4-BE49-F238E27FC236}">
                  <a16:creationId xmlns:a16="http://schemas.microsoft.com/office/drawing/2014/main" id="{963F1B5D-C6FC-474F-8C30-FD83C45F5654}"/>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31">
              <a:extLst>
                <a:ext uri="{FF2B5EF4-FFF2-40B4-BE49-F238E27FC236}">
                  <a16:creationId xmlns:a16="http://schemas.microsoft.com/office/drawing/2014/main" id="{C3F27B65-AE22-4AB1-BA80-8F026676F106}"/>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2">
              <a:extLst>
                <a:ext uri="{FF2B5EF4-FFF2-40B4-BE49-F238E27FC236}">
                  <a16:creationId xmlns:a16="http://schemas.microsoft.com/office/drawing/2014/main" id="{350299C6-B66D-4E77-A59E-25AF729F3A60}"/>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3">
              <a:extLst>
                <a:ext uri="{FF2B5EF4-FFF2-40B4-BE49-F238E27FC236}">
                  <a16:creationId xmlns:a16="http://schemas.microsoft.com/office/drawing/2014/main" id="{3CA16A6B-A8D0-439E-AAAC-8D7DBF49D489}"/>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4">
              <a:extLst>
                <a:ext uri="{FF2B5EF4-FFF2-40B4-BE49-F238E27FC236}">
                  <a16:creationId xmlns:a16="http://schemas.microsoft.com/office/drawing/2014/main" id="{AD99A02A-B262-4342-A791-039B3D73C71D}"/>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5">
              <a:extLst>
                <a:ext uri="{FF2B5EF4-FFF2-40B4-BE49-F238E27FC236}">
                  <a16:creationId xmlns:a16="http://schemas.microsoft.com/office/drawing/2014/main" id="{55E63C7C-84C5-4148-9B6D-75A8712181B6}"/>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6">
              <a:extLst>
                <a:ext uri="{FF2B5EF4-FFF2-40B4-BE49-F238E27FC236}">
                  <a16:creationId xmlns:a16="http://schemas.microsoft.com/office/drawing/2014/main" id="{B5DD78F4-9E66-45B7-8DC1-F45A2D7DAA61}"/>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7">
              <a:extLst>
                <a:ext uri="{FF2B5EF4-FFF2-40B4-BE49-F238E27FC236}">
                  <a16:creationId xmlns:a16="http://schemas.microsoft.com/office/drawing/2014/main" id="{EA763945-A697-4602-9851-4D792E8E041F}"/>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8">
              <a:extLst>
                <a:ext uri="{FF2B5EF4-FFF2-40B4-BE49-F238E27FC236}">
                  <a16:creationId xmlns:a16="http://schemas.microsoft.com/office/drawing/2014/main" id="{897C7830-48F3-4B2D-BC64-F86F27B54AB2}"/>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9">
              <a:extLst>
                <a:ext uri="{FF2B5EF4-FFF2-40B4-BE49-F238E27FC236}">
                  <a16:creationId xmlns:a16="http://schemas.microsoft.com/office/drawing/2014/main" id="{B714EE0F-487B-4B6D-89B1-16103A725260}"/>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0">
              <a:extLst>
                <a:ext uri="{FF2B5EF4-FFF2-40B4-BE49-F238E27FC236}">
                  <a16:creationId xmlns:a16="http://schemas.microsoft.com/office/drawing/2014/main" id="{564FFB50-02E8-4F53-AD8F-70356182CAFE}"/>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41">
              <a:extLst>
                <a:ext uri="{FF2B5EF4-FFF2-40B4-BE49-F238E27FC236}">
                  <a16:creationId xmlns:a16="http://schemas.microsoft.com/office/drawing/2014/main" id="{F331CAD3-87C6-49C4-9823-C899DDD46F3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2">
              <a:extLst>
                <a:ext uri="{FF2B5EF4-FFF2-40B4-BE49-F238E27FC236}">
                  <a16:creationId xmlns:a16="http://schemas.microsoft.com/office/drawing/2014/main" id="{3015BFA8-0BFC-4C31-802C-24344C46EB7F}"/>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3">
              <a:extLst>
                <a:ext uri="{FF2B5EF4-FFF2-40B4-BE49-F238E27FC236}">
                  <a16:creationId xmlns:a16="http://schemas.microsoft.com/office/drawing/2014/main" id="{03B8E4D1-CBDA-433C-87AC-6A63B4D348D7}"/>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4">
              <a:extLst>
                <a:ext uri="{FF2B5EF4-FFF2-40B4-BE49-F238E27FC236}">
                  <a16:creationId xmlns:a16="http://schemas.microsoft.com/office/drawing/2014/main" id="{2A10B744-7B16-46CE-A63C-AFD22E32ABE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5">
              <a:extLst>
                <a:ext uri="{FF2B5EF4-FFF2-40B4-BE49-F238E27FC236}">
                  <a16:creationId xmlns:a16="http://schemas.microsoft.com/office/drawing/2014/main" id="{8237CF3B-3DC3-4242-B806-D20D2BB9F761}"/>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6">
              <a:extLst>
                <a:ext uri="{FF2B5EF4-FFF2-40B4-BE49-F238E27FC236}">
                  <a16:creationId xmlns:a16="http://schemas.microsoft.com/office/drawing/2014/main" id="{2DEC29DD-3BAA-47BD-9824-B8C3FE4815B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7">
              <a:extLst>
                <a:ext uri="{FF2B5EF4-FFF2-40B4-BE49-F238E27FC236}">
                  <a16:creationId xmlns:a16="http://schemas.microsoft.com/office/drawing/2014/main" id="{B5C6E408-279C-426C-859A-0EC2881EDC2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8">
              <a:extLst>
                <a:ext uri="{FF2B5EF4-FFF2-40B4-BE49-F238E27FC236}">
                  <a16:creationId xmlns:a16="http://schemas.microsoft.com/office/drawing/2014/main" id="{D9299CBF-76B9-403D-B760-5F13A02411C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9">
              <a:extLst>
                <a:ext uri="{FF2B5EF4-FFF2-40B4-BE49-F238E27FC236}">
                  <a16:creationId xmlns:a16="http://schemas.microsoft.com/office/drawing/2014/main" id="{8D84A10F-A53F-46C4-9CB6-D791733614B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0">
              <a:extLst>
                <a:ext uri="{FF2B5EF4-FFF2-40B4-BE49-F238E27FC236}">
                  <a16:creationId xmlns:a16="http://schemas.microsoft.com/office/drawing/2014/main" id="{D6A31D89-ED8F-4FB2-B787-E18E11012690}"/>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51">
              <a:extLst>
                <a:ext uri="{FF2B5EF4-FFF2-40B4-BE49-F238E27FC236}">
                  <a16:creationId xmlns:a16="http://schemas.microsoft.com/office/drawing/2014/main" id="{AE1E73B3-9868-4ED6-BBE1-2C554016C764}"/>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2">
              <a:extLst>
                <a:ext uri="{FF2B5EF4-FFF2-40B4-BE49-F238E27FC236}">
                  <a16:creationId xmlns:a16="http://schemas.microsoft.com/office/drawing/2014/main" id="{028A6721-6652-4C1C-8014-3DF8DAE2D729}"/>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3">
              <a:extLst>
                <a:ext uri="{FF2B5EF4-FFF2-40B4-BE49-F238E27FC236}">
                  <a16:creationId xmlns:a16="http://schemas.microsoft.com/office/drawing/2014/main" id="{54ED3B9D-02F5-439A-9BD5-B73FD34BFFF7}"/>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4">
              <a:extLst>
                <a:ext uri="{FF2B5EF4-FFF2-40B4-BE49-F238E27FC236}">
                  <a16:creationId xmlns:a16="http://schemas.microsoft.com/office/drawing/2014/main" id="{78006E3E-8AB9-4DB5-86CF-E21A64D6753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5">
              <a:extLst>
                <a:ext uri="{FF2B5EF4-FFF2-40B4-BE49-F238E27FC236}">
                  <a16:creationId xmlns:a16="http://schemas.microsoft.com/office/drawing/2014/main" id="{67CEAFCA-6752-4211-8788-354AAE4DD89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6">
              <a:extLst>
                <a:ext uri="{FF2B5EF4-FFF2-40B4-BE49-F238E27FC236}">
                  <a16:creationId xmlns:a16="http://schemas.microsoft.com/office/drawing/2014/main" id="{8E55C034-F764-4030-97A0-89C825A62E6B}"/>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7">
              <a:extLst>
                <a:ext uri="{FF2B5EF4-FFF2-40B4-BE49-F238E27FC236}">
                  <a16:creationId xmlns:a16="http://schemas.microsoft.com/office/drawing/2014/main" id="{42DBDEE5-082B-4133-8EDE-7D4875D083B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8">
              <a:extLst>
                <a:ext uri="{FF2B5EF4-FFF2-40B4-BE49-F238E27FC236}">
                  <a16:creationId xmlns:a16="http://schemas.microsoft.com/office/drawing/2014/main" id="{7D9D5861-6427-4E09-936A-DB9EB2DF552B}"/>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9">
              <a:extLst>
                <a:ext uri="{FF2B5EF4-FFF2-40B4-BE49-F238E27FC236}">
                  <a16:creationId xmlns:a16="http://schemas.microsoft.com/office/drawing/2014/main" id="{402DC8F3-4FC1-429B-8168-F0C504F311E4}"/>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0">
              <a:extLst>
                <a:ext uri="{FF2B5EF4-FFF2-40B4-BE49-F238E27FC236}">
                  <a16:creationId xmlns:a16="http://schemas.microsoft.com/office/drawing/2014/main" id="{F778D0A4-7037-4E50-BDB5-59B922F715A4}"/>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61">
              <a:extLst>
                <a:ext uri="{FF2B5EF4-FFF2-40B4-BE49-F238E27FC236}">
                  <a16:creationId xmlns:a16="http://schemas.microsoft.com/office/drawing/2014/main" id="{8370EDA8-097A-4A35-9C4D-2DD8409804B9}"/>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2">
              <a:extLst>
                <a:ext uri="{FF2B5EF4-FFF2-40B4-BE49-F238E27FC236}">
                  <a16:creationId xmlns:a16="http://schemas.microsoft.com/office/drawing/2014/main" id="{83F09177-00EF-4119-A1F5-95E734CFFAB6}"/>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3">
              <a:extLst>
                <a:ext uri="{FF2B5EF4-FFF2-40B4-BE49-F238E27FC236}">
                  <a16:creationId xmlns:a16="http://schemas.microsoft.com/office/drawing/2014/main" id="{6EBCED04-FCCA-463E-AAA9-D9725D9EF94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4">
              <a:extLst>
                <a:ext uri="{FF2B5EF4-FFF2-40B4-BE49-F238E27FC236}">
                  <a16:creationId xmlns:a16="http://schemas.microsoft.com/office/drawing/2014/main" id="{3C540459-4929-40EC-9524-D7C9E546DBBB}"/>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5">
              <a:extLst>
                <a:ext uri="{FF2B5EF4-FFF2-40B4-BE49-F238E27FC236}">
                  <a16:creationId xmlns:a16="http://schemas.microsoft.com/office/drawing/2014/main" id="{AB66A56F-097F-456F-BC55-DE97ACE19556}"/>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6">
              <a:extLst>
                <a:ext uri="{FF2B5EF4-FFF2-40B4-BE49-F238E27FC236}">
                  <a16:creationId xmlns:a16="http://schemas.microsoft.com/office/drawing/2014/main" id="{9451E2E8-C40A-4EB0-BF61-B37037FBD6E6}"/>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7">
              <a:extLst>
                <a:ext uri="{FF2B5EF4-FFF2-40B4-BE49-F238E27FC236}">
                  <a16:creationId xmlns:a16="http://schemas.microsoft.com/office/drawing/2014/main" id="{41B90538-4A77-43BC-B8DC-6D010D8B5816}"/>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8">
              <a:extLst>
                <a:ext uri="{FF2B5EF4-FFF2-40B4-BE49-F238E27FC236}">
                  <a16:creationId xmlns:a16="http://schemas.microsoft.com/office/drawing/2014/main" id="{3291E26C-51C8-4A3F-9BEA-C0B32A8DA90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9">
              <a:extLst>
                <a:ext uri="{FF2B5EF4-FFF2-40B4-BE49-F238E27FC236}">
                  <a16:creationId xmlns:a16="http://schemas.microsoft.com/office/drawing/2014/main" id="{9D35544C-4A11-4A75-A1C5-643705464A9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0">
              <a:extLst>
                <a:ext uri="{FF2B5EF4-FFF2-40B4-BE49-F238E27FC236}">
                  <a16:creationId xmlns:a16="http://schemas.microsoft.com/office/drawing/2014/main" id="{6878EEF6-52E8-41BF-941F-31C217B9077E}"/>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71">
              <a:extLst>
                <a:ext uri="{FF2B5EF4-FFF2-40B4-BE49-F238E27FC236}">
                  <a16:creationId xmlns:a16="http://schemas.microsoft.com/office/drawing/2014/main" id="{5F9864F4-2B7F-4EAF-A806-1261EE21A495}"/>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2">
              <a:extLst>
                <a:ext uri="{FF2B5EF4-FFF2-40B4-BE49-F238E27FC236}">
                  <a16:creationId xmlns:a16="http://schemas.microsoft.com/office/drawing/2014/main" id="{C95AA4C0-17B3-47BB-AC99-9391D03A6C94}"/>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3">
              <a:extLst>
                <a:ext uri="{FF2B5EF4-FFF2-40B4-BE49-F238E27FC236}">
                  <a16:creationId xmlns:a16="http://schemas.microsoft.com/office/drawing/2014/main" id="{D687CCA2-C1C4-4EAC-8BEA-EBC8D20A2120}"/>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4">
              <a:extLst>
                <a:ext uri="{FF2B5EF4-FFF2-40B4-BE49-F238E27FC236}">
                  <a16:creationId xmlns:a16="http://schemas.microsoft.com/office/drawing/2014/main" id="{061E650D-CA34-454A-907D-C043557AE944}"/>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5">
              <a:extLst>
                <a:ext uri="{FF2B5EF4-FFF2-40B4-BE49-F238E27FC236}">
                  <a16:creationId xmlns:a16="http://schemas.microsoft.com/office/drawing/2014/main" id="{912344B6-8C95-43F6-8563-F906AE9CB387}"/>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6">
              <a:extLst>
                <a:ext uri="{FF2B5EF4-FFF2-40B4-BE49-F238E27FC236}">
                  <a16:creationId xmlns:a16="http://schemas.microsoft.com/office/drawing/2014/main" id="{65A82C74-49D2-44F4-8DAF-7E6B10DAD251}"/>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7">
              <a:extLst>
                <a:ext uri="{FF2B5EF4-FFF2-40B4-BE49-F238E27FC236}">
                  <a16:creationId xmlns:a16="http://schemas.microsoft.com/office/drawing/2014/main" id="{A230F511-0A15-4B3C-982E-56965C992233}"/>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8">
              <a:extLst>
                <a:ext uri="{FF2B5EF4-FFF2-40B4-BE49-F238E27FC236}">
                  <a16:creationId xmlns:a16="http://schemas.microsoft.com/office/drawing/2014/main" id="{13AD53BF-CD3A-4B1E-9A9E-F9775D0A68C4}"/>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9">
              <a:extLst>
                <a:ext uri="{FF2B5EF4-FFF2-40B4-BE49-F238E27FC236}">
                  <a16:creationId xmlns:a16="http://schemas.microsoft.com/office/drawing/2014/main" id="{204CB7FB-B645-4F06-B23F-5CDBA0DF2EEE}"/>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0">
              <a:extLst>
                <a:ext uri="{FF2B5EF4-FFF2-40B4-BE49-F238E27FC236}">
                  <a16:creationId xmlns:a16="http://schemas.microsoft.com/office/drawing/2014/main" id="{45BFC86C-761F-4504-8DC9-E79BC2081374}"/>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81">
              <a:extLst>
                <a:ext uri="{FF2B5EF4-FFF2-40B4-BE49-F238E27FC236}">
                  <a16:creationId xmlns:a16="http://schemas.microsoft.com/office/drawing/2014/main" id="{11C049BF-9E88-4518-9B92-50EDB8E24032}"/>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2">
              <a:extLst>
                <a:ext uri="{FF2B5EF4-FFF2-40B4-BE49-F238E27FC236}">
                  <a16:creationId xmlns:a16="http://schemas.microsoft.com/office/drawing/2014/main" id="{6C28633D-4F2D-4388-9EEC-78AD165B57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3">
              <a:extLst>
                <a:ext uri="{FF2B5EF4-FFF2-40B4-BE49-F238E27FC236}">
                  <a16:creationId xmlns:a16="http://schemas.microsoft.com/office/drawing/2014/main" id="{8B6C8BE1-20D1-4CB3-90FC-2199C8FF6C21}"/>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4">
              <a:extLst>
                <a:ext uri="{FF2B5EF4-FFF2-40B4-BE49-F238E27FC236}">
                  <a16:creationId xmlns:a16="http://schemas.microsoft.com/office/drawing/2014/main" id="{4254FD2F-4C3A-435C-91C0-25D45AA1D80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5">
              <a:extLst>
                <a:ext uri="{FF2B5EF4-FFF2-40B4-BE49-F238E27FC236}">
                  <a16:creationId xmlns:a16="http://schemas.microsoft.com/office/drawing/2014/main" id="{2847C492-104A-4B7C-BBE5-4136736F91D5}"/>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6">
              <a:extLst>
                <a:ext uri="{FF2B5EF4-FFF2-40B4-BE49-F238E27FC236}">
                  <a16:creationId xmlns:a16="http://schemas.microsoft.com/office/drawing/2014/main" id="{9E272932-976E-4D1C-9627-E63CFDE63AC6}"/>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7">
              <a:extLst>
                <a:ext uri="{FF2B5EF4-FFF2-40B4-BE49-F238E27FC236}">
                  <a16:creationId xmlns:a16="http://schemas.microsoft.com/office/drawing/2014/main" id="{7E4BFC17-E450-4690-A6C3-7D748491D5E5}"/>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8">
              <a:extLst>
                <a:ext uri="{FF2B5EF4-FFF2-40B4-BE49-F238E27FC236}">
                  <a16:creationId xmlns:a16="http://schemas.microsoft.com/office/drawing/2014/main" id="{BFB04962-49D6-4C2E-BB0F-8200765B4005}"/>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9">
              <a:extLst>
                <a:ext uri="{FF2B5EF4-FFF2-40B4-BE49-F238E27FC236}">
                  <a16:creationId xmlns:a16="http://schemas.microsoft.com/office/drawing/2014/main" id="{26738828-9113-4C35-972E-13B64F982E32}"/>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0">
              <a:extLst>
                <a:ext uri="{FF2B5EF4-FFF2-40B4-BE49-F238E27FC236}">
                  <a16:creationId xmlns:a16="http://schemas.microsoft.com/office/drawing/2014/main" id="{9BECEC93-B07F-4DEA-9A56-72BD6201911A}"/>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91">
              <a:extLst>
                <a:ext uri="{FF2B5EF4-FFF2-40B4-BE49-F238E27FC236}">
                  <a16:creationId xmlns:a16="http://schemas.microsoft.com/office/drawing/2014/main" id="{D7B6FD11-A3C9-4EB4-9546-EBE333636D2C}"/>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2">
              <a:extLst>
                <a:ext uri="{FF2B5EF4-FFF2-40B4-BE49-F238E27FC236}">
                  <a16:creationId xmlns:a16="http://schemas.microsoft.com/office/drawing/2014/main" id="{E0227E07-24E3-4375-BC48-CF247886EBD0}"/>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3">
              <a:extLst>
                <a:ext uri="{FF2B5EF4-FFF2-40B4-BE49-F238E27FC236}">
                  <a16:creationId xmlns:a16="http://schemas.microsoft.com/office/drawing/2014/main" id="{C590B498-B530-4843-ADA8-D0CDB4ACFA75}"/>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4">
              <a:extLst>
                <a:ext uri="{FF2B5EF4-FFF2-40B4-BE49-F238E27FC236}">
                  <a16:creationId xmlns:a16="http://schemas.microsoft.com/office/drawing/2014/main" id="{A524DABB-551C-4519-B21D-D7172A7FA5B1}"/>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5">
              <a:extLst>
                <a:ext uri="{FF2B5EF4-FFF2-40B4-BE49-F238E27FC236}">
                  <a16:creationId xmlns:a16="http://schemas.microsoft.com/office/drawing/2014/main" id="{6B629153-EF5B-4DFB-96B8-7752A9C26501}"/>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6">
              <a:extLst>
                <a:ext uri="{FF2B5EF4-FFF2-40B4-BE49-F238E27FC236}">
                  <a16:creationId xmlns:a16="http://schemas.microsoft.com/office/drawing/2014/main" id="{CCDD0D7E-CD2E-4B90-BFB4-85CC613197CF}"/>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7">
              <a:extLst>
                <a:ext uri="{FF2B5EF4-FFF2-40B4-BE49-F238E27FC236}">
                  <a16:creationId xmlns:a16="http://schemas.microsoft.com/office/drawing/2014/main" id="{2AFF5404-BA3F-4558-AC7A-95132E8C69F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8">
              <a:extLst>
                <a:ext uri="{FF2B5EF4-FFF2-40B4-BE49-F238E27FC236}">
                  <a16:creationId xmlns:a16="http://schemas.microsoft.com/office/drawing/2014/main" id="{A3F08672-4B94-49DA-9894-8B7779EFA877}"/>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9">
              <a:extLst>
                <a:ext uri="{FF2B5EF4-FFF2-40B4-BE49-F238E27FC236}">
                  <a16:creationId xmlns:a16="http://schemas.microsoft.com/office/drawing/2014/main" id="{48F1B8CF-EED5-4D7E-8A9A-5695636CCF44}"/>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00">
              <a:extLst>
                <a:ext uri="{FF2B5EF4-FFF2-40B4-BE49-F238E27FC236}">
                  <a16:creationId xmlns:a16="http://schemas.microsoft.com/office/drawing/2014/main" id="{0418271E-1FB9-43D6-A76F-5E84E6B268CA}"/>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01">
              <a:extLst>
                <a:ext uri="{FF2B5EF4-FFF2-40B4-BE49-F238E27FC236}">
                  <a16:creationId xmlns:a16="http://schemas.microsoft.com/office/drawing/2014/main" id="{5D81A7ED-DEE6-4BD9-8FCA-C072A2688E16}"/>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2">
              <a:extLst>
                <a:ext uri="{FF2B5EF4-FFF2-40B4-BE49-F238E27FC236}">
                  <a16:creationId xmlns:a16="http://schemas.microsoft.com/office/drawing/2014/main" id="{78C4ED4A-683D-4D60-93A1-94BB4A2DF115}"/>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3">
              <a:extLst>
                <a:ext uri="{FF2B5EF4-FFF2-40B4-BE49-F238E27FC236}">
                  <a16:creationId xmlns:a16="http://schemas.microsoft.com/office/drawing/2014/main" id="{B3A0ADC4-C111-4023-85FD-BE26191C6C1F}"/>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4">
              <a:extLst>
                <a:ext uri="{FF2B5EF4-FFF2-40B4-BE49-F238E27FC236}">
                  <a16:creationId xmlns:a16="http://schemas.microsoft.com/office/drawing/2014/main" id="{3F8765D6-FA86-446D-9D90-48725CF8C8A1}"/>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5">
              <a:extLst>
                <a:ext uri="{FF2B5EF4-FFF2-40B4-BE49-F238E27FC236}">
                  <a16:creationId xmlns:a16="http://schemas.microsoft.com/office/drawing/2014/main" id="{4F68CBB4-7B75-4122-A25F-EE058A30491C}"/>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8" name="矩形 327">
            <a:extLst>
              <a:ext uri="{FF2B5EF4-FFF2-40B4-BE49-F238E27FC236}">
                <a16:creationId xmlns:a16="http://schemas.microsoft.com/office/drawing/2014/main" id="{F7E2B20D-3E84-49A3-A088-21F1B10E1FB2}"/>
              </a:ext>
            </a:extLst>
          </p:cNvPr>
          <p:cNvSpPr/>
          <p:nvPr userDrawn="1"/>
        </p:nvSpPr>
        <p:spPr>
          <a:xfrm>
            <a:off x="4977746" y="450243"/>
            <a:ext cx="2236510" cy="400110"/>
          </a:xfrm>
          <a:prstGeom prst="rect">
            <a:avLst/>
          </a:prstGeom>
        </p:spPr>
        <p:txBody>
          <a:bodyPr wrap="none">
            <a:spAutoFit/>
          </a:bodyPr>
          <a:lstStyle/>
          <a:p>
            <a:pPr lvl="0"/>
            <a:r>
              <a:rPr lang="zh-CN" altLang="en-US" sz="2000" dirty="0">
                <a:solidFill>
                  <a:srgbClr val="BD934E"/>
                </a:solidFill>
              </a:rPr>
              <a:t>请在这里添加标题</a:t>
            </a:r>
          </a:p>
        </p:txBody>
      </p:sp>
      <p:pic>
        <p:nvPicPr>
          <p:cNvPr id="329" name="图片 328" descr="G:\2021\校庆\PPT\logo-08.pnglogo-08">
            <a:extLst>
              <a:ext uri="{FF2B5EF4-FFF2-40B4-BE49-F238E27FC236}">
                <a16:creationId xmlns:a16="http://schemas.microsoft.com/office/drawing/2014/main" id="{8E51FA61-9223-46AC-BB98-E8AA102D1BF8}"/>
              </a:ext>
            </a:extLst>
          </p:cNvPr>
          <p:cNvPicPr>
            <a:picLocks noChangeAspect="1"/>
          </p:cNvPicPr>
          <p:nvPr userDrawn="1"/>
        </p:nvPicPr>
        <p:blipFill>
          <a:blip r:embed="rId3"/>
          <a:srcRect/>
          <a:stretch>
            <a:fillRect/>
          </a:stretch>
        </p:blipFill>
        <p:spPr>
          <a:xfrm rot="17197349" flipH="1">
            <a:off x="4494838" y="468682"/>
            <a:ext cx="525802" cy="48431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2023/1/3</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4.xml"/><Relationship Id="rId7" Type="http://schemas.openxmlformats.org/officeDocument/2006/relationships/image" Target="../media/image34.sv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3.png"/><Relationship Id="rId5" Type="http://schemas.openxmlformats.org/officeDocument/2006/relationships/image" Target="../media/image33.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10.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3.png"/><Relationship Id="rId4" Type="http://schemas.openxmlformats.org/officeDocument/2006/relationships/tags" Target="../tags/tag60.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0.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slideLayout" Target="../slideLayouts/slideLayout4.xml"/><Relationship Id="rId1" Type="http://schemas.openxmlformats.org/officeDocument/2006/relationships/tags" Target="../tags/tag89.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xml"/><Relationship Id="rId1" Type="http://schemas.openxmlformats.org/officeDocument/2006/relationships/tags" Target="../tags/tag90.xml"/></Relationships>
</file>

<file path=ppt/slides/_rels/slide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31.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0.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45.png"/><Relationship Id="rId11" Type="http://schemas.openxmlformats.org/officeDocument/2006/relationships/image" Target="../media/image15.png"/><Relationship Id="rId5" Type="http://schemas.openxmlformats.org/officeDocument/2006/relationships/image" Target="../media/image44.png"/><Relationship Id="rId10" Type="http://schemas.openxmlformats.org/officeDocument/2006/relationships/image" Target="../media/image14.svg"/><Relationship Id="rId4" Type="http://schemas.openxmlformats.org/officeDocument/2006/relationships/image" Target="../media/image43.png"/><Relationship Id="rId9" Type="http://schemas.openxmlformats.org/officeDocument/2006/relationships/image" Target="../media/image13.png"/><Relationship Id="rId14" Type="http://schemas.openxmlformats.org/officeDocument/2006/relationships/image" Target="../media/image18.sv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9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image" Target="../media/image14.sv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0.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tags" Target="../tags/tag78.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7000">
              <a:srgbClr val="653673">
                <a:alpha val="100000"/>
              </a:srgbClr>
            </a:gs>
            <a:gs pos="100000">
              <a:srgbClr val="8C4BA0"/>
            </a:gs>
            <a:gs pos="20000">
              <a:srgbClr val="3E2146">
                <a:alpha val="100000"/>
              </a:srgbClr>
            </a:gs>
          </a:gsLst>
          <a:lin ang="5400000" scaled="0"/>
        </a:gradFill>
        <a:effectLst/>
      </p:bgPr>
    </p:bg>
    <p:spTree>
      <p:nvGrpSpPr>
        <p:cNvPr id="1" name=""/>
        <p:cNvGrpSpPr/>
        <p:nvPr/>
      </p:nvGrpSpPr>
      <p:grpSpPr>
        <a:xfrm>
          <a:off x="0" y="0"/>
          <a:ext cx="0" cy="0"/>
          <a:chOff x="0" y="0"/>
          <a:chExt cx="0" cy="0"/>
        </a:xfrm>
      </p:grpSpPr>
      <p:sp>
        <p:nvSpPr>
          <p:cNvPr id="8" name="文本框 7"/>
          <p:cNvSpPr txBox="1"/>
          <p:nvPr/>
        </p:nvSpPr>
        <p:spPr>
          <a:xfrm>
            <a:off x="3695343" y="1824505"/>
            <a:ext cx="4801314" cy="1938992"/>
          </a:xfrm>
          <a:prstGeom prst="rect">
            <a:avLst/>
          </a:prstGeom>
          <a:noFill/>
        </p:spPr>
        <p:txBody>
          <a:bodyPr wrap="none" rtlCol="0">
            <a:spAutoFit/>
          </a:bodyPr>
          <a:lstStyle/>
          <a:p>
            <a:pPr algn="ctr"/>
            <a:r>
              <a:rPr lang="zh-CN" altLang="en-US" sz="6000" b="1" dirty="0">
                <a:solidFill>
                  <a:srgbClr val="B88F4D"/>
                </a:solidFill>
                <a:latin typeface="微软雅黑" panose="020B0503020204020204" pitchFamily="34" charset="-122"/>
                <a:ea typeface="微软雅黑" panose="020B0503020204020204" pitchFamily="34" charset="-122"/>
              </a:rPr>
              <a:t>高级软工答辩</a:t>
            </a:r>
            <a:endParaRPr lang="en-US" altLang="zh-CN" sz="6000" b="1" dirty="0">
              <a:solidFill>
                <a:srgbClr val="B88F4D"/>
              </a:solidFill>
              <a:latin typeface="微软雅黑" panose="020B0503020204020204" pitchFamily="34" charset="-122"/>
              <a:ea typeface="微软雅黑" panose="020B0503020204020204" pitchFamily="34" charset="-122"/>
            </a:endParaRPr>
          </a:p>
          <a:p>
            <a:pPr algn="ctr"/>
            <a:r>
              <a:rPr lang="zh-CN" altLang="en-US" sz="6000" b="1" dirty="0">
                <a:solidFill>
                  <a:srgbClr val="B88F4D"/>
                </a:solidFill>
                <a:latin typeface="微软雅黑" panose="020B0503020204020204" pitchFamily="34" charset="-122"/>
                <a:ea typeface="微软雅黑" panose="020B0503020204020204" pitchFamily="34" charset="-122"/>
              </a:rPr>
              <a:t>第三组</a:t>
            </a:r>
          </a:p>
        </p:txBody>
      </p:sp>
      <p:sp>
        <p:nvSpPr>
          <p:cNvPr id="11" name="文本框 10"/>
          <p:cNvSpPr txBox="1"/>
          <p:nvPr/>
        </p:nvSpPr>
        <p:spPr>
          <a:xfrm>
            <a:off x="5053373" y="4104660"/>
            <a:ext cx="2117365" cy="523220"/>
          </a:xfrm>
          <a:prstGeom prst="rect">
            <a:avLst/>
          </a:prstGeom>
          <a:noFill/>
        </p:spPr>
        <p:txBody>
          <a:bodyPr wrap="square" rtlCol="0">
            <a:spAutoFit/>
          </a:bodyPr>
          <a:lstStyle/>
          <a:p>
            <a:r>
              <a:rPr lang="en-US" altLang="zh-CN" sz="28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rPr>
              <a:t>2023</a:t>
            </a:r>
            <a:r>
              <a:rPr lang="en-US" altLang="zh-CN" sz="2800" b="1" dirty="0">
                <a:solidFill>
                  <a:srgbClr val="B88F4D"/>
                </a:solidFill>
                <a:latin typeface="Arial" panose="020B0604020202020204" pitchFamily="34" charset="0"/>
                <a:ea typeface="微软雅黑" panose="020B0503020204020204" pitchFamily="34" charset="-122"/>
                <a:cs typeface="Arial" panose="020B0604020202020204" pitchFamily="34" charset="0"/>
              </a:rPr>
              <a:t>/01/03</a:t>
            </a:r>
            <a:endParaRPr lang="en-US" altLang="zh-CN" sz="28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descr="logo-05"/>
          <p:cNvPicPr>
            <a:picLocks noChangeAspect="1"/>
          </p:cNvPicPr>
          <p:nvPr/>
        </p:nvPicPr>
        <p:blipFill>
          <a:blip r:embed="rId3"/>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4"/>
          <a:stretch>
            <a:fillRect/>
          </a:stretch>
        </p:blipFill>
        <p:spPr>
          <a:xfrm>
            <a:off x="-951230" y="3771900"/>
            <a:ext cx="3503930" cy="3232785"/>
          </a:xfrm>
          <a:prstGeom prst="rect">
            <a:avLst/>
          </a:prstGeom>
        </p:spPr>
      </p:pic>
      <p:pic>
        <p:nvPicPr>
          <p:cNvPr id="5" name="图片 4" descr="logo-08"/>
          <p:cNvPicPr>
            <a:picLocks noChangeAspect="1"/>
          </p:cNvPicPr>
          <p:nvPr/>
        </p:nvPicPr>
        <p:blipFill>
          <a:blip r:embed="rId5"/>
          <a:stretch>
            <a:fillRect/>
          </a:stretch>
        </p:blipFill>
        <p:spPr>
          <a:xfrm>
            <a:off x="394970" y="5332730"/>
            <a:ext cx="4865370" cy="1885950"/>
          </a:xfrm>
          <a:prstGeom prst="rect">
            <a:avLst/>
          </a:prstGeom>
        </p:spPr>
      </p:pic>
      <p:pic>
        <p:nvPicPr>
          <p:cNvPr id="6" name="图片 5" descr="logo-08"/>
          <p:cNvPicPr>
            <a:picLocks noChangeAspect="1"/>
          </p:cNvPicPr>
          <p:nvPr/>
        </p:nvPicPr>
        <p:blipFill>
          <a:blip r:embed="rId5"/>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6"/>
          <a:stretch>
            <a:fillRect/>
          </a:stretch>
        </p:blipFill>
        <p:spPr>
          <a:xfrm>
            <a:off x="0" y="4988560"/>
            <a:ext cx="12233910" cy="1869440"/>
          </a:xfrm>
          <a:prstGeom prst="rect">
            <a:avLst/>
          </a:prstGeom>
        </p:spPr>
      </p:pic>
      <p:pic>
        <p:nvPicPr>
          <p:cNvPr id="4" name="图片 3" descr="G:\2021\校庆\PPT\logo-渐变金-10.pnglogo-渐变金-10"/>
          <p:cNvPicPr>
            <a:picLocks noChangeAspect="1"/>
          </p:cNvPicPr>
          <p:nvPr/>
        </p:nvPicPr>
        <p:blipFill>
          <a:blip r:embed="rId7"/>
          <a:srcRect/>
          <a:stretch>
            <a:fillRect/>
          </a:stretch>
        </p:blipFill>
        <p:spPr>
          <a:xfrm>
            <a:off x="3365046" y="-900112"/>
            <a:ext cx="5494020" cy="362077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06F6B1F9-CCA3-40FE-9D87-963B327D161F}"/>
              </a:ext>
            </a:extLst>
          </p:cNvPr>
          <p:cNvSpPr/>
          <p:nvPr/>
        </p:nvSpPr>
        <p:spPr>
          <a:xfrm>
            <a:off x="-2264229" y="3062509"/>
            <a:ext cx="4470406" cy="4470406"/>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37" name="矩形 36">
            <a:extLst>
              <a:ext uri="{FF2B5EF4-FFF2-40B4-BE49-F238E27FC236}">
                <a16:creationId xmlns:a16="http://schemas.microsoft.com/office/drawing/2014/main" id="{953584CC-FC55-429E-880F-51EE73143C58}"/>
              </a:ext>
            </a:extLst>
          </p:cNvPr>
          <p:cNvSpPr/>
          <p:nvPr/>
        </p:nvSpPr>
        <p:spPr>
          <a:xfrm>
            <a:off x="4864407" y="4163348"/>
            <a:ext cx="2501594"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r>
              <a:rPr lang="zh-CN" altLang="en-US" b="1" dirty="0">
                <a:solidFill>
                  <a:schemeClr val="tx1">
                    <a:lumMod val="85000"/>
                    <a:lumOff val="15000"/>
                  </a:schemeClr>
                </a:solidFill>
              </a:rPr>
              <a:t>众测工人激励机制</a:t>
            </a:r>
          </a:p>
        </p:txBody>
      </p:sp>
      <p:sp>
        <p:nvSpPr>
          <p:cNvPr id="38" name="椭圆 37">
            <a:extLst>
              <a:ext uri="{FF2B5EF4-FFF2-40B4-BE49-F238E27FC236}">
                <a16:creationId xmlns:a16="http://schemas.microsoft.com/office/drawing/2014/main" id="{3AEFD798-9648-4E02-9F46-A41E9311433A}"/>
              </a:ext>
            </a:extLst>
          </p:cNvPr>
          <p:cNvSpPr/>
          <p:nvPr/>
        </p:nvSpPr>
        <p:spPr>
          <a:xfrm>
            <a:off x="3857953" y="4097169"/>
            <a:ext cx="4401410" cy="652632"/>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9" name="椭圆 38">
            <a:extLst>
              <a:ext uri="{FF2B5EF4-FFF2-40B4-BE49-F238E27FC236}">
                <a16:creationId xmlns:a16="http://schemas.microsoft.com/office/drawing/2014/main" id="{689E3BA6-EA08-4030-95C1-D165B434097F}"/>
              </a:ext>
            </a:extLst>
          </p:cNvPr>
          <p:cNvSpPr/>
          <p:nvPr/>
        </p:nvSpPr>
        <p:spPr>
          <a:xfrm>
            <a:off x="2671898" y="3914935"/>
            <a:ext cx="6773520" cy="1241266"/>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0" name="椭圆 39">
            <a:extLst>
              <a:ext uri="{FF2B5EF4-FFF2-40B4-BE49-F238E27FC236}">
                <a16:creationId xmlns:a16="http://schemas.microsoft.com/office/drawing/2014/main" id="{8793C423-3213-459A-9911-A26027444FB8}"/>
              </a:ext>
            </a:extLst>
          </p:cNvPr>
          <p:cNvSpPr/>
          <p:nvPr/>
        </p:nvSpPr>
        <p:spPr>
          <a:xfrm>
            <a:off x="1637815" y="3789558"/>
            <a:ext cx="8800262" cy="1846816"/>
          </a:xfrm>
          <a:prstGeom prst="ellipse">
            <a:avLst/>
          </a:prstGeom>
          <a:gradFill>
            <a:gsLst>
              <a:gs pos="37000">
                <a:srgbClr val="A66BB9">
                  <a:alpha val="0"/>
                </a:srgbClr>
              </a:gs>
              <a:gs pos="100000">
                <a:srgbClr val="A66BB9">
                  <a:alpha val="25000"/>
                </a:srgbClr>
              </a:gs>
            </a:gsLst>
            <a:lin ang="5400000" scaled="1"/>
          </a:grad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lumMod val="85000"/>
                  <a:lumOff val="15000"/>
                </a:schemeClr>
              </a:solidFill>
            </a:endParaRPr>
          </a:p>
          <a:p>
            <a:pPr algn="ctr"/>
            <a:endParaRPr lang="en-US" altLang="zh-CN" dirty="0">
              <a:solidFill>
                <a:schemeClr val="tx1">
                  <a:lumMod val="85000"/>
                  <a:lumOff val="15000"/>
                </a:schemeClr>
              </a:solidFill>
            </a:endParaRPr>
          </a:p>
          <a:p>
            <a:pPr algn="ctr"/>
            <a:endParaRPr lang="en-US" altLang="zh-CN" dirty="0">
              <a:solidFill>
                <a:schemeClr val="tx1">
                  <a:lumMod val="85000"/>
                  <a:lumOff val="15000"/>
                </a:schemeClr>
              </a:solidFill>
            </a:endParaRPr>
          </a:p>
          <a:p>
            <a:pPr algn="ctr"/>
            <a:r>
              <a:rPr lang="zh-CN" altLang="en-US" dirty="0">
                <a:solidFill>
                  <a:schemeClr val="tx1">
                    <a:lumMod val="85000"/>
                    <a:lumOff val="15000"/>
                  </a:schemeClr>
                </a:solidFill>
              </a:rPr>
              <a:t>通过设置排行榜，对众测工人的各项数据进行评分比较，从而激励众测工人参与众测任务积极性</a:t>
            </a:r>
          </a:p>
        </p:txBody>
      </p:sp>
      <p:sp>
        <p:nvSpPr>
          <p:cNvPr id="24" name="椭圆 23">
            <a:extLst>
              <a:ext uri="{FF2B5EF4-FFF2-40B4-BE49-F238E27FC236}">
                <a16:creationId xmlns:a16="http://schemas.microsoft.com/office/drawing/2014/main" id="{61469426-439C-4E2B-B852-2574C1677CE4}"/>
              </a:ext>
            </a:extLst>
          </p:cNvPr>
          <p:cNvSpPr/>
          <p:nvPr/>
        </p:nvSpPr>
        <p:spPr>
          <a:xfrm>
            <a:off x="9869715" y="-711205"/>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grpSp>
        <p:nvGrpSpPr>
          <p:cNvPr id="18" name="组合 17">
            <a:extLst>
              <a:ext uri="{FF2B5EF4-FFF2-40B4-BE49-F238E27FC236}">
                <a16:creationId xmlns:a16="http://schemas.microsoft.com/office/drawing/2014/main" id="{95F119FB-3AED-48DE-AA19-133C9C322FAD}"/>
              </a:ext>
            </a:extLst>
          </p:cNvPr>
          <p:cNvGrpSpPr/>
          <p:nvPr/>
        </p:nvGrpSpPr>
        <p:grpSpPr>
          <a:xfrm>
            <a:off x="8329844" y="0"/>
            <a:ext cx="3733800" cy="3733800"/>
            <a:chOff x="3774900" y="1770480"/>
            <a:chExt cx="4286782" cy="4286782"/>
          </a:xfrm>
        </p:grpSpPr>
        <p:sp>
          <p:nvSpPr>
            <p:cNvPr id="19" name="椭圆 18">
              <a:extLst>
                <a:ext uri="{FF2B5EF4-FFF2-40B4-BE49-F238E27FC236}">
                  <a16:creationId xmlns:a16="http://schemas.microsoft.com/office/drawing/2014/main" id="{FCDA7C92-032C-4F5D-88DA-B49D0908BD30}"/>
                </a:ext>
              </a:extLst>
            </p:cNvPr>
            <p:cNvSpPr/>
            <p:nvPr/>
          </p:nvSpPr>
          <p:spPr>
            <a:xfrm>
              <a:off x="4038782" y="2034362"/>
              <a:ext cx="3759018" cy="3759018"/>
            </a:xfrm>
            <a:prstGeom prst="ellipse">
              <a:avLst/>
            </a:prstGeom>
            <a:gradFill flip="none" rotWithShape="1">
              <a:gsLst>
                <a:gs pos="100000">
                  <a:srgbClr val="8C4BA0">
                    <a:alpha val="0"/>
                  </a:srgbClr>
                </a:gs>
                <a:gs pos="0">
                  <a:srgbClr val="8C4BA0">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85000"/>
                    <a:lumOff val="15000"/>
                  </a:schemeClr>
                </a:solidFill>
              </a:endParaRPr>
            </a:p>
          </p:txBody>
        </p:sp>
        <p:sp>
          <p:nvSpPr>
            <p:cNvPr id="20" name="椭圆 19">
              <a:extLst>
                <a:ext uri="{FF2B5EF4-FFF2-40B4-BE49-F238E27FC236}">
                  <a16:creationId xmlns:a16="http://schemas.microsoft.com/office/drawing/2014/main" id="{06340C5F-B11F-4ED9-98CE-CD81D78FC448}"/>
                </a:ext>
              </a:extLst>
            </p:cNvPr>
            <p:cNvSpPr/>
            <p:nvPr/>
          </p:nvSpPr>
          <p:spPr>
            <a:xfrm>
              <a:off x="3774900" y="1770480"/>
              <a:ext cx="4286782" cy="4286782"/>
            </a:xfrm>
            <a:prstGeom prst="ellipse">
              <a:avLst/>
            </a:pr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21" name="矩形 20">
              <a:extLst>
                <a:ext uri="{FF2B5EF4-FFF2-40B4-BE49-F238E27FC236}">
                  <a16:creationId xmlns:a16="http://schemas.microsoft.com/office/drawing/2014/main" id="{7F6F469F-880F-4EB1-BF88-DA65B1024C66}"/>
                </a:ext>
              </a:extLst>
            </p:cNvPr>
            <p:cNvSpPr/>
            <p:nvPr/>
          </p:nvSpPr>
          <p:spPr>
            <a:xfrm>
              <a:off x="5290578" y="4095938"/>
              <a:ext cx="1389878" cy="812725"/>
            </a:xfrm>
            <a:prstGeom prst="rect">
              <a:avLst/>
            </a:prstGeom>
            <a:noFill/>
          </p:spPr>
          <p:txBody>
            <a:bodyPr wrap="none" rtlCol="0">
              <a:spAutoFit/>
            </a:bodyPr>
            <a:lstStyle/>
            <a:p>
              <a:pPr lvl="0"/>
              <a:r>
                <a:rPr lang="zh-CN" altLang="en-US" sz="2000" dirty="0">
                  <a:solidFill>
                    <a:schemeClr val="tx1">
                      <a:lumMod val="85000"/>
                      <a:lumOff val="15000"/>
                    </a:schemeClr>
                  </a:solidFill>
                </a:rPr>
                <a:t>众测工人</a:t>
              </a:r>
              <a:endParaRPr lang="en-US" altLang="zh-CN" sz="2000" dirty="0">
                <a:solidFill>
                  <a:schemeClr val="tx1">
                    <a:lumMod val="85000"/>
                    <a:lumOff val="15000"/>
                  </a:schemeClr>
                </a:solidFill>
              </a:endParaRPr>
            </a:p>
            <a:p>
              <a:pPr lvl="0"/>
              <a:r>
                <a:rPr lang="zh-CN" altLang="en-US" sz="2000" dirty="0">
                  <a:solidFill>
                    <a:schemeClr val="tx1">
                      <a:lumMod val="85000"/>
                      <a:lumOff val="15000"/>
                    </a:schemeClr>
                  </a:solidFill>
                </a:rPr>
                <a:t>行为检测</a:t>
              </a:r>
            </a:p>
          </p:txBody>
        </p:sp>
        <p:sp>
          <p:nvSpPr>
            <p:cNvPr id="22" name="TextBox 2">
              <a:extLst>
                <a:ext uri="{FF2B5EF4-FFF2-40B4-BE49-F238E27FC236}">
                  <a16:creationId xmlns:a16="http://schemas.microsoft.com/office/drawing/2014/main" id="{E2E935B9-1E3F-492C-AECC-2B9D79EA1A8D}"/>
                </a:ext>
              </a:extLst>
            </p:cNvPr>
            <p:cNvSpPr txBox="1"/>
            <p:nvPr>
              <p:custDataLst>
                <p:tags r:id="rId2"/>
              </p:custDataLst>
            </p:nvPr>
          </p:nvSpPr>
          <p:spPr>
            <a:xfrm>
              <a:off x="4799251" y="2952890"/>
              <a:ext cx="2372533" cy="1240790"/>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功能四</a:t>
              </a:r>
              <a:endParaRPr lang="en-US" altLang="zh-CN"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grpSp>
        <p:nvGrpSpPr>
          <p:cNvPr id="23" name="组合 22">
            <a:extLst>
              <a:ext uri="{FF2B5EF4-FFF2-40B4-BE49-F238E27FC236}">
                <a16:creationId xmlns:a16="http://schemas.microsoft.com/office/drawing/2014/main" id="{17C54A25-2943-4061-8DBC-826291246597}"/>
              </a:ext>
            </a:extLst>
          </p:cNvPr>
          <p:cNvGrpSpPr/>
          <p:nvPr/>
        </p:nvGrpSpPr>
        <p:grpSpPr>
          <a:xfrm>
            <a:off x="8246729" y="150989"/>
            <a:ext cx="953630" cy="953630"/>
            <a:chOff x="3111500" y="1758385"/>
            <a:chExt cx="1346200" cy="1346200"/>
          </a:xfrm>
        </p:grpSpPr>
        <p:sp>
          <p:nvSpPr>
            <p:cNvPr id="25" name="椭圆 24">
              <a:extLst>
                <a:ext uri="{FF2B5EF4-FFF2-40B4-BE49-F238E27FC236}">
                  <a16:creationId xmlns:a16="http://schemas.microsoft.com/office/drawing/2014/main" id="{76C5F120-53B4-408E-8EE5-BBAC726AD7B9}"/>
                </a:ext>
              </a:extLst>
            </p:cNvPr>
            <p:cNvSpPr/>
            <p:nvPr/>
          </p:nvSpPr>
          <p:spPr>
            <a:xfrm>
              <a:off x="3111500" y="17583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26" name="图形 25">
              <a:extLst>
                <a:ext uri="{FF2B5EF4-FFF2-40B4-BE49-F238E27FC236}">
                  <a16:creationId xmlns:a16="http://schemas.microsoft.com/office/drawing/2014/main" id="{E2FD9181-8609-4B15-BF58-C6650AE7BF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4669" y="2161554"/>
              <a:ext cx="539862" cy="539862"/>
            </a:xfrm>
            <a:prstGeom prst="rect">
              <a:avLst/>
            </a:prstGeom>
          </p:spPr>
        </p:pic>
      </p:grpSp>
      <p:grpSp>
        <p:nvGrpSpPr>
          <p:cNvPr id="27" name="组合 26">
            <a:extLst>
              <a:ext uri="{FF2B5EF4-FFF2-40B4-BE49-F238E27FC236}">
                <a16:creationId xmlns:a16="http://schemas.microsoft.com/office/drawing/2014/main" id="{A3ADA837-2EF5-470E-A5C0-B8E044858D45}"/>
              </a:ext>
            </a:extLst>
          </p:cNvPr>
          <p:cNvGrpSpPr/>
          <p:nvPr/>
        </p:nvGrpSpPr>
        <p:grpSpPr>
          <a:xfrm>
            <a:off x="8246729" y="2614789"/>
            <a:ext cx="953630" cy="953630"/>
            <a:chOff x="3111500" y="4222185"/>
            <a:chExt cx="1346200" cy="1346200"/>
          </a:xfrm>
        </p:grpSpPr>
        <p:sp>
          <p:nvSpPr>
            <p:cNvPr id="28" name="椭圆 27">
              <a:extLst>
                <a:ext uri="{FF2B5EF4-FFF2-40B4-BE49-F238E27FC236}">
                  <a16:creationId xmlns:a16="http://schemas.microsoft.com/office/drawing/2014/main" id="{209C90D5-9876-47C4-9FDE-3D47CB223E00}"/>
                </a:ext>
              </a:extLst>
            </p:cNvPr>
            <p:cNvSpPr/>
            <p:nvPr/>
          </p:nvSpPr>
          <p:spPr>
            <a:xfrm>
              <a:off x="3111500" y="42221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29" name="图形 28">
              <a:extLst>
                <a:ext uri="{FF2B5EF4-FFF2-40B4-BE49-F238E27FC236}">
                  <a16:creationId xmlns:a16="http://schemas.microsoft.com/office/drawing/2014/main" id="{7CE1A036-7E34-488E-BF38-02C2F4664F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97962" y="4608647"/>
              <a:ext cx="573276" cy="573276"/>
            </a:xfrm>
            <a:prstGeom prst="rect">
              <a:avLst/>
            </a:prstGeom>
          </p:spPr>
        </p:pic>
      </p:grpSp>
      <p:pic>
        <p:nvPicPr>
          <p:cNvPr id="3" name="图片 2">
            <a:extLst>
              <a:ext uri="{FF2B5EF4-FFF2-40B4-BE49-F238E27FC236}">
                <a16:creationId xmlns:a16="http://schemas.microsoft.com/office/drawing/2014/main" id="{A213BEA5-BF29-4997-9B38-1B10A598EB81}"/>
              </a:ext>
            </a:extLst>
          </p:cNvPr>
          <p:cNvPicPr>
            <a:picLocks noChangeAspect="1"/>
          </p:cNvPicPr>
          <p:nvPr/>
        </p:nvPicPr>
        <p:blipFill>
          <a:blip r:embed="rId8"/>
          <a:stretch>
            <a:fillRect/>
          </a:stretch>
        </p:blipFill>
        <p:spPr>
          <a:xfrm>
            <a:off x="2868548" y="71903"/>
            <a:ext cx="6408045" cy="3934149"/>
          </a:xfrm>
          <a:prstGeom prst="rect">
            <a:avLst/>
          </a:prstGeom>
        </p:spPr>
      </p:pic>
    </p:spTree>
    <p:custDataLst>
      <p:tags r:id="rId1"/>
    </p:custDataLst>
    <p:extLst>
      <p:ext uri="{BB962C8B-B14F-4D97-AF65-F5344CB8AC3E}">
        <p14:creationId xmlns:p14="http://schemas.microsoft.com/office/powerpoint/2010/main" val="210263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68503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20077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ea typeface="微软雅黑" panose="020B0503020204020204" pitchFamily="34" charset="-122"/>
              </a:rPr>
              <a:t>后端项目介绍</a:t>
            </a:r>
          </a:p>
        </p:txBody>
      </p:sp>
      <p:pic>
        <p:nvPicPr>
          <p:cNvPr id="18" name="图片 17" descr="logo-15"/>
          <p:cNvPicPr>
            <a:picLocks noChangeAspect="1"/>
          </p:cNvPicPr>
          <p:nvPr/>
        </p:nvPicPr>
        <p:blipFill>
          <a:blip r:embed="rId7"/>
          <a:stretch>
            <a:fillRect/>
          </a:stretch>
        </p:blipFill>
        <p:spPr>
          <a:xfrm>
            <a:off x="955040" y="2663190"/>
            <a:ext cx="2785745" cy="1563370"/>
          </a:xfrm>
          <a:prstGeom prst="rect">
            <a:avLst/>
          </a:prstGeom>
        </p:spPr>
      </p:pic>
      <p:cxnSp>
        <p:nvCxnSpPr>
          <p:cNvPr id="19" name="直接连接符 18"/>
          <p:cNvCxnSpPr/>
          <p:nvPr/>
        </p:nvCxnSpPr>
        <p:spPr>
          <a:xfrm>
            <a:off x="393573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1</a:t>
            </a:r>
            <a:r>
              <a:rPr lang="en-US" altLang="zh-CN" b="1"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整体概述</a:t>
            </a:r>
            <a:endParaRPr lang="zh-CN" altLang="en-US" b="1" dirty="0">
              <a:latin typeface="华文中宋" panose="02010600040101010101" pitchFamily="2" charset="-122"/>
              <a:ea typeface="华文中宋" panose="02010600040101010101" pitchFamily="2" charset="-122"/>
            </a:endParaRPr>
          </a:p>
        </p:txBody>
      </p:sp>
      <p:sp>
        <p:nvSpPr>
          <p:cNvPr id="5" name="矩形 4">
            <a:extLst>
              <a:ext uri="{FF2B5EF4-FFF2-40B4-BE49-F238E27FC236}">
                <a16:creationId xmlns:a16="http://schemas.microsoft.com/office/drawing/2014/main" id="{E0928362-9A9C-A3CD-A91B-9ED18AA3CDE7}"/>
              </a:ext>
            </a:extLst>
          </p:cNvPr>
          <p:cNvSpPr/>
          <p:nvPr/>
        </p:nvSpPr>
        <p:spPr>
          <a:xfrm rot="21186448">
            <a:off x="1272311" y="2292631"/>
            <a:ext cx="6898042"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Spring Boot + MySQL</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86C8731C-DA3B-6D51-5C56-45B6155E7C75}"/>
              </a:ext>
            </a:extLst>
          </p:cNvPr>
          <p:cNvSpPr/>
          <p:nvPr/>
        </p:nvSpPr>
        <p:spPr>
          <a:xfrm rot="21144647">
            <a:off x="4977339" y="3242569"/>
            <a:ext cx="1402820"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JPA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3732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b="1" dirty="0">
                <a:latin typeface="华文中宋" panose="02010600040101010101" pitchFamily="2" charset="-122"/>
                <a:ea typeface="华文中宋" panose="02010600040101010101" pitchFamily="2" charset="-122"/>
              </a:rPr>
              <a:t>2  </a:t>
            </a:r>
            <a:r>
              <a:rPr lang="zh-CN" altLang="en-US" dirty="0">
                <a:latin typeface="华文中宋" panose="02010600040101010101" pitchFamily="2" charset="-122"/>
                <a:ea typeface="华文中宋" panose="02010600040101010101" pitchFamily="2" charset="-122"/>
              </a:rPr>
              <a:t>涉众管理</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290763"/>
            <a:ext cx="10410825" cy="4351337"/>
          </a:xfrm>
        </p:spPr>
        <p:txBody>
          <a:bodyPr>
            <a:noAutofit/>
          </a:bodyPr>
          <a:lstStyle/>
          <a:p>
            <a:pPr marL="0" indent="0">
              <a:buNone/>
            </a:pPr>
            <a:r>
              <a:rPr lang="zh-CN" altLang="en-US" dirty="0">
                <a:latin typeface="Century Schoolbook" panose="02040604050505020304" pitchFamily="18" charset="0"/>
                <a:ea typeface="黑体" panose="02010609060101010101" pitchFamily="49" charset="-122"/>
              </a:rPr>
              <a:t>管理员：</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latin typeface="Century Schoolbook" panose="02040604050505020304" pitchFamily="18" charset="0"/>
                <a:ea typeface="黑体" panose="02010609060101010101" pitchFamily="49" charset="-122"/>
              </a:rPr>
              <a:t>新增封禁用户和解封用户的方法接口</a:t>
            </a:r>
            <a:endParaRPr lang="en-US" altLang="zh-CN" dirty="0">
              <a:latin typeface="Century Schoolbook" panose="02040604050505020304" pitchFamily="18" charset="0"/>
              <a:ea typeface="黑体" panose="02010609060101010101" pitchFamily="49" charset="-122"/>
            </a:endParaRPr>
          </a:p>
          <a:p>
            <a:pPr marL="0" indent="0">
              <a:buNone/>
            </a:pP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latin typeface="Century Schoolbook" panose="02040604050505020304" pitchFamily="18" charset="0"/>
                <a:ea typeface="黑体" panose="02010609060101010101" pitchFamily="49" charset="-122"/>
              </a:rPr>
              <a:t>发包方：</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latin typeface="Century Schoolbook" panose="02040604050505020304" pitchFamily="18" charset="0"/>
                <a:ea typeface="黑体" panose="02010609060101010101" pitchFamily="49" charset="-122"/>
              </a:rPr>
              <a:t>新增任务详情中查看已提交和未提交报告人员名单的方法接口</a:t>
            </a:r>
            <a:endParaRPr lang="en-US" altLang="zh-CN" dirty="0">
              <a:latin typeface="Century Schoolbook" panose="02040604050505020304" pitchFamily="18" charset="0"/>
              <a:ea typeface="黑体" panose="02010609060101010101" pitchFamily="49" charset="-122"/>
            </a:endParaRPr>
          </a:p>
          <a:p>
            <a:pPr marL="0" indent="0">
              <a:buNone/>
            </a:pPr>
            <a:endParaRPr lang="en-US" altLang="zh-CN" dirty="0">
              <a:latin typeface="Century Schoolbook" panose="02040604050505020304" pitchFamily="18" charset="0"/>
              <a:ea typeface="黑体" panose="02010609060101010101" pitchFamily="49" charset="-122"/>
            </a:endParaRPr>
          </a:p>
        </p:txBody>
      </p:sp>
    </p:spTree>
    <p:extLst>
      <p:ext uri="{BB962C8B-B14F-4D97-AF65-F5344CB8AC3E}">
        <p14:creationId xmlns:p14="http://schemas.microsoft.com/office/powerpoint/2010/main" val="269657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b="1" dirty="0">
                <a:latin typeface="华文中宋" panose="02010600040101010101" pitchFamily="2" charset="-122"/>
                <a:ea typeface="华文中宋" panose="02010600040101010101" pitchFamily="2" charset="-122"/>
              </a:rPr>
              <a:t>2  </a:t>
            </a:r>
            <a:r>
              <a:rPr lang="zh-CN" altLang="en-US" dirty="0">
                <a:latin typeface="华文中宋" panose="02010600040101010101" pitchFamily="2" charset="-122"/>
                <a:ea typeface="华文中宋" panose="02010600040101010101" pitchFamily="2" charset="-122"/>
              </a:rPr>
              <a:t>涉众管理</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290763"/>
            <a:ext cx="10410825" cy="4351337"/>
          </a:xfrm>
        </p:spPr>
        <p:txBody>
          <a:bodyPr>
            <a:noAutofit/>
          </a:bodyPr>
          <a:lstStyle/>
          <a:p>
            <a:pPr marL="0" indent="0">
              <a:buNone/>
            </a:pPr>
            <a:r>
              <a:rPr lang="zh-CN" altLang="en-US" dirty="0">
                <a:latin typeface="Century Schoolbook" panose="02040604050505020304" pitchFamily="18" charset="0"/>
                <a:ea typeface="黑体" panose="02010609060101010101" pitchFamily="49" charset="-122"/>
              </a:rPr>
              <a:t>可视化众包工人的状态：</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t>新增了任务偏好分布、任务类型分布、用户活跃度评分分布的方法接口</a:t>
            </a:r>
            <a:endParaRPr lang="en-US" altLang="zh-CN" dirty="0">
              <a:latin typeface="Century Schoolbook" panose="02040604050505020304" pitchFamily="18" charset="0"/>
              <a:ea typeface="黑体" panose="02010609060101010101" pitchFamily="49" charset="-122"/>
            </a:endParaRPr>
          </a:p>
        </p:txBody>
      </p:sp>
    </p:spTree>
    <p:extLst>
      <p:ext uri="{BB962C8B-B14F-4D97-AF65-F5344CB8AC3E}">
        <p14:creationId xmlns:p14="http://schemas.microsoft.com/office/powerpoint/2010/main" val="2898327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3</a:t>
            </a:r>
            <a:r>
              <a:rPr lang="en-US" altLang="zh-CN" b="1"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过程优化</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290763"/>
            <a:ext cx="10410825" cy="4351337"/>
          </a:xfrm>
        </p:spPr>
        <p:txBody>
          <a:bodyPr>
            <a:noAutofit/>
          </a:bodyPr>
          <a:lstStyle/>
          <a:p>
            <a:pPr marL="0" indent="0">
              <a:buNone/>
            </a:pPr>
            <a:r>
              <a:rPr lang="zh-CN" altLang="en-US" dirty="0">
                <a:latin typeface="Century Schoolbook" panose="02040604050505020304" pitchFamily="18" charset="0"/>
                <a:ea typeface="黑体" panose="02010609060101010101" pitchFamily="49" charset="-122"/>
              </a:rPr>
              <a:t>多用户协作：</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t>引入项目概念，作为测试任务的集合（即每个任务都是一个项目的子集），以便实现多用户的协作</a:t>
            </a:r>
            <a:endParaRPr lang="en-US" altLang="zh-CN" dirty="0"/>
          </a:p>
          <a:p>
            <a:pPr marL="0" indent="0">
              <a:buNone/>
            </a:pPr>
            <a:r>
              <a:rPr lang="zh-CN" altLang="en-US" dirty="0">
                <a:latin typeface="Century Schoolbook" panose="02040604050505020304" pitchFamily="18" charset="0"/>
                <a:ea typeface="黑体" panose="02010609060101010101" pitchFamily="49" charset="-122"/>
              </a:rPr>
              <a:t>智能化引导：</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t>新增检测众包工人有三日之内即将结束的但仍未提交报告的任务的方法接口</a:t>
            </a:r>
            <a:endParaRPr lang="en-US" altLang="zh-CN" dirty="0">
              <a:latin typeface="Century Schoolbook" panose="02040604050505020304" pitchFamily="18" charset="0"/>
              <a:ea typeface="黑体" panose="02010609060101010101" pitchFamily="49" charset="-122"/>
            </a:endParaRPr>
          </a:p>
          <a:p>
            <a:pPr marL="0" indent="0">
              <a:buNone/>
            </a:pPr>
            <a:endParaRPr lang="en-US" altLang="zh-CN" dirty="0">
              <a:latin typeface="Century Schoolbook" panose="02040604050505020304" pitchFamily="18" charset="0"/>
              <a:ea typeface="黑体" panose="02010609060101010101" pitchFamily="49" charset="-122"/>
            </a:endParaRPr>
          </a:p>
        </p:txBody>
      </p:sp>
    </p:spTree>
    <p:extLst>
      <p:ext uri="{BB962C8B-B14F-4D97-AF65-F5344CB8AC3E}">
        <p14:creationId xmlns:p14="http://schemas.microsoft.com/office/powerpoint/2010/main" val="268366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4</a:t>
            </a:r>
            <a:r>
              <a:rPr lang="en-US" altLang="zh-CN" b="1"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报告优化</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290763"/>
            <a:ext cx="10410825" cy="4351337"/>
          </a:xfrm>
        </p:spPr>
        <p:txBody>
          <a:bodyPr>
            <a:noAutofit/>
          </a:bodyPr>
          <a:lstStyle/>
          <a:p>
            <a:pPr marL="0" indent="0">
              <a:buNone/>
            </a:pPr>
            <a:r>
              <a:rPr lang="zh-CN" altLang="en-US" dirty="0">
                <a:latin typeface="Century Schoolbook" panose="02040604050505020304" pitchFamily="18" charset="0"/>
                <a:ea typeface="黑体" panose="02010609060101010101" pitchFamily="49" charset="-122"/>
              </a:rPr>
              <a:t>自动化质量评估：</a:t>
            </a:r>
            <a:endParaRPr lang="en-US" altLang="zh-CN" dirty="0">
              <a:latin typeface="Century Schoolbook" panose="02040604050505020304" pitchFamily="18" charset="0"/>
              <a:ea typeface="黑体" panose="02010609060101010101" pitchFamily="49" charset="-122"/>
            </a:endParaRPr>
          </a:p>
          <a:p>
            <a:pPr marL="0" indent="0">
              <a:buNone/>
            </a:pPr>
            <a:r>
              <a:rPr lang="zh-CN" altLang="en-US" dirty="0">
                <a:latin typeface="Century Schoolbook" panose="02040604050505020304" pitchFamily="18" charset="0"/>
                <a:ea typeface="黑体" panose="02010609060101010101" pitchFamily="49" charset="-122"/>
              </a:rPr>
              <a:t>新增工具类</a:t>
            </a:r>
            <a:r>
              <a:rPr lang="en-US" altLang="zh-CN" dirty="0" err="1">
                <a:latin typeface="Century Schoolbook" panose="02040604050505020304" pitchFamily="18" charset="0"/>
                <a:ea typeface="黑体" panose="02010609060101010101" pitchFamily="49" charset="-122"/>
              </a:rPr>
              <a:t>SimilarityHelper</a:t>
            </a:r>
            <a:r>
              <a:rPr lang="zh-CN" altLang="en-US" dirty="0">
                <a:latin typeface="Century Schoolbook" panose="02040604050505020304" pitchFamily="18" charset="0"/>
                <a:ea typeface="黑体" panose="02010609060101010101" pitchFamily="49" charset="-122"/>
              </a:rPr>
              <a:t>用以计算众包工人提交的截图和文本的吻合度，通过实验获得的阈值来评定众包工人的报告质量，从而实现测试报告自动化质量的评估</a:t>
            </a:r>
            <a:endParaRPr lang="en-US" altLang="zh-CN" dirty="0">
              <a:latin typeface="Century Schoolbook" panose="02040604050505020304" pitchFamily="18" charset="0"/>
              <a:ea typeface="黑体" panose="02010609060101010101" pitchFamily="49" charset="-122"/>
            </a:endParaRPr>
          </a:p>
        </p:txBody>
      </p:sp>
    </p:spTree>
    <p:extLst>
      <p:ext uri="{BB962C8B-B14F-4D97-AF65-F5344CB8AC3E}">
        <p14:creationId xmlns:p14="http://schemas.microsoft.com/office/powerpoint/2010/main" val="306003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1690688"/>
            <a:ext cx="10410825" cy="4351337"/>
          </a:xfrm>
        </p:spPr>
        <p:txBody>
          <a:bodyPr>
            <a:normAutofit/>
          </a:bodyPr>
          <a:lstStyle/>
          <a:p>
            <a:pPr marL="0" indent="0">
              <a:buNone/>
            </a:pPr>
            <a:r>
              <a:rPr lang="en-US" altLang="zh-CN" dirty="0">
                <a:latin typeface="Century Schoolbook" panose="02040604050505020304" pitchFamily="18" charset="0"/>
                <a:ea typeface="黑体" panose="02010609060101010101" pitchFamily="49" charset="-122"/>
              </a:rPr>
              <a:t>    1)  </a:t>
            </a:r>
            <a:r>
              <a:rPr lang="zh-CN" altLang="en-US" dirty="0">
                <a:latin typeface="Century Schoolbook" panose="02040604050505020304" pitchFamily="18" charset="0"/>
                <a:ea typeface="黑体" panose="02010609060101010101" pitchFamily="49" charset="-122"/>
              </a:rPr>
              <a:t>为众包工人添加六项属性：报告平均分、活跃度、协作能力、审查能力、测试完成率、报告重复率。</a:t>
            </a:r>
            <a:endParaRPr lang="en-US" altLang="zh-CN" dirty="0">
              <a:latin typeface="Century Schoolbook" panose="02040604050505020304" pitchFamily="18" charset="0"/>
              <a:ea typeface="黑体" panose="02010609060101010101" pitchFamily="49" charset="-122"/>
            </a:endParaRPr>
          </a:p>
        </p:txBody>
      </p:sp>
      <p:sp>
        <p:nvSpPr>
          <p:cNvPr id="4" name="文本框 3"/>
          <p:cNvSpPr txBox="1"/>
          <p:nvPr/>
        </p:nvSpPr>
        <p:spPr>
          <a:xfrm>
            <a:off x="1640682" y="2778675"/>
            <a:ext cx="1981200" cy="3344185"/>
          </a:xfrm>
          <a:prstGeom prst="rect">
            <a:avLst/>
          </a:prstGeom>
          <a:noFill/>
        </p:spPr>
        <p:txBody>
          <a:bodyPr wrap="square" rtlCol="0">
            <a:spAutoFit/>
          </a:bodyPr>
          <a:lstStyle/>
          <a:p>
            <a:pPr algn="ctr">
              <a:lnSpc>
                <a:spcPct val="150000"/>
              </a:lnSpc>
            </a:pPr>
            <a:r>
              <a:rPr lang="en-US" altLang="zh-CN" sz="2400">
                <a:latin typeface="Century Schoolbook" panose="02040604050505020304" pitchFamily="18" charset="0"/>
              </a:rPr>
              <a:t>Diary</a:t>
            </a:r>
          </a:p>
          <a:p>
            <a:pPr algn="ctr">
              <a:lnSpc>
                <a:spcPct val="150000"/>
              </a:lnSpc>
            </a:pPr>
            <a:r>
              <a:rPr lang="en-US" altLang="zh-CN" sz="2400">
                <a:latin typeface="Century Schoolbook" panose="02040604050505020304" pitchFamily="18" charset="0"/>
              </a:rPr>
              <a:t>Task</a:t>
            </a:r>
          </a:p>
          <a:p>
            <a:pPr algn="ctr">
              <a:lnSpc>
                <a:spcPct val="150000"/>
              </a:lnSpc>
            </a:pPr>
            <a:r>
              <a:rPr lang="en-US" altLang="zh-CN" sz="2400">
                <a:latin typeface="Century Schoolbook" panose="02040604050505020304" pitchFamily="18" charset="0"/>
              </a:rPr>
              <a:t>Report</a:t>
            </a:r>
          </a:p>
          <a:p>
            <a:pPr algn="ctr">
              <a:lnSpc>
                <a:spcPct val="150000"/>
              </a:lnSpc>
            </a:pPr>
            <a:r>
              <a:rPr lang="en-US" altLang="zh-CN" sz="2400">
                <a:latin typeface="Century Schoolbook" panose="02040604050505020304" pitchFamily="18" charset="0"/>
              </a:rPr>
              <a:t>Score</a:t>
            </a:r>
          </a:p>
          <a:p>
            <a:pPr algn="ctr">
              <a:lnSpc>
                <a:spcPct val="150000"/>
              </a:lnSpc>
            </a:pPr>
            <a:r>
              <a:rPr lang="en-US" altLang="zh-CN" sz="2400">
                <a:latin typeface="Century Schoolbook" panose="02040604050505020304" pitchFamily="18" charset="0"/>
              </a:rPr>
              <a:t>Description</a:t>
            </a:r>
          </a:p>
          <a:p>
            <a:pPr algn="ctr">
              <a:lnSpc>
                <a:spcPct val="150000"/>
              </a:lnSpc>
            </a:pPr>
            <a:r>
              <a:rPr lang="en-US" altLang="zh-CN" sz="2400">
                <a:latin typeface="Century Schoolbook" panose="02040604050505020304" pitchFamily="18" charset="0"/>
              </a:rPr>
              <a:t>Supplement</a:t>
            </a:r>
          </a:p>
        </p:txBody>
      </p:sp>
      <p:sp>
        <p:nvSpPr>
          <p:cNvPr id="6" name="文本框 5"/>
          <p:cNvSpPr txBox="1"/>
          <p:nvPr/>
        </p:nvSpPr>
        <p:spPr>
          <a:xfrm>
            <a:off x="5269707" y="2778675"/>
            <a:ext cx="1981200" cy="3344185"/>
          </a:xfrm>
          <a:prstGeom prst="rect">
            <a:avLst/>
          </a:prstGeom>
          <a:noFill/>
        </p:spPr>
        <p:txBody>
          <a:bodyPr wrap="square" rtlCol="0">
            <a:spAutoFit/>
          </a:bodyPr>
          <a:lstStyle/>
          <a:p>
            <a:pPr algn="ctr">
              <a:lnSpc>
                <a:spcPct val="150000"/>
              </a:lnSpc>
            </a:pPr>
            <a:r>
              <a:rPr lang="zh-CN" altLang="en-US" sz="2400">
                <a:latin typeface="华文中宋" panose="02010600040101010101" pitchFamily="2" charset="-122"/>
                <a:ea typeface="华文中宋" panose="02010600040101010101" pitchFamily="2" charset="-122"/>
              </a:rPr>
              <a:t>报告平均分</a:t>
            </a:r>
            <a:endParaRPr lang="en-US" altLang="zh-CN" sz="2400">
              <a:latin typeface="华文中宋" panose="02010600040101010101" pitchFamily="2" charset="-122"/>
              <a:ea typeface="华文中宋" panose="02010600040101010101" pitchFamily="2" charset="-122"/>
            </a:endParaRPr>
          </a:p>
          <a:p>
            <a:pPr algn="ctr">
              <a:lnSpc>
                <a:spcPct val="150000"/>
              </a:lnSpc>
            </a:pPr>
            <a:r>
              <a:rPr lang="zh-CN" altLang="en-US" sz="2400">
                <a:latin typeface="华文中宋" panose="02010600040101010101" pitchFamily="2" charset="-122"/>
                <a:ea typeface="华文中宋" panose="02010600040101010101" pitchFamily="2" charset="-122"/>
              </a:rPr>
              <a:t>活跃度</a:t>
            </a:r>
            <a:endParaRPr lang="en-US" altLang="zh-CN" sz="2400">
              <a:latin typeface="华文中宋" panose="02010600040101010101" pitchFamily="2" charset="-122"/>
              <a:ea typeface="华文中宋" panose="02010600040101010101" pitchFamily="2" charset="-122"/>
            </a:endParaRPr>
          </a:p>
          <a:p>
            <a:pPr algn="ctr">
              <a:lnSpc>
                <a:spcPct val="150000"/>
              </a:lnSpc>
            </a:pPr>
            <a:r>
              <a:rPr lang="zh-CN" altLang="en-US" sz="2400">
                <a:latin typeface="华文中宋" panose="02010600040101010101" pitchFamily="2" charset="-122"/>
                <a:ea typeface="华文中宋" panose="02010600040101010101" pitchFamily="2" charset="-122"/>
              </a:rPr>
              <a:t>协作能力</a:t>
            </a:r>
            <a:endParaRPr lang="en-US" altLang="zh-CN" sz="2400">
              <a:latin typeface="华文中宋" panose="02010600040101010101" pitchFamily="2" charset="-122"/>
              <a:ea typeface="华文中宋" panose="02010600040101010101" pitchFamily="2" charset="-122"/>
            </a:endParaRPr>
          </a:p>
          <a:p>
            <a:pPr algn="ctr">
              <a:lnSpc>
                <a:spcPct val="150000"/>
              </a:lnSpc>
            </a:pPr>
            <a:r>
              <a:rPr lang="zh-CN" altLang="en-US" sz="2400">
                <a:latin typeface="华文中宋" panose="02010600040101010101" pitchFamily="2" charset="-122"/>
                <a:ea typeface="华文中宋" panose="02010600040101010101" pitchFamily="2" charset="-122"/>
              </a:rPr>
              <a:t>审查能力</a:t>
            </a:r>
            <a:endParaRPr lang="en-US" altLang="zh-CN" sz="2400">
              <a:latin typeface="华文中宋" panose="02010600040101010101" pitchFamily="2" charset="-122"/>
              <a:ea typeface="华文中宋" panose="02010600040101010101" pitchFamily="2" charset="-122"/>
            </a:endParaRPr>
          </a:p>
          <a:p>
            <a:pPr algn="ctr">
              <a:lnSpc>
                <a:spcPct val="150000"/>
              </a:lnSpc>
            </a:pPr>
            <a:r>
              <a:rPr lang="zh-CN" altLang="en-US" sz="2400">
                <a:latin typeface="华文中宋" panose="02010600040101010101" pitchFamily="2" charset="-122"/>
                <a:ea typeface="华文中宋" panose="02010600040101010101" pitchFamily="2" charset="-122"/>
              </a:rPr>
              <a:t>测试完成率</a:t>
            </a:r>
            <a:endParaRPr lang="en-US" altLang="zh-CN" sz="2400">
              <a:latin typeface="华文中宋" panose="02010600040101010101" pitchFamily="2" charset="-122"/>
              <a:ea typeface="华文中宋" panose="02010600040101010101" pitchFamily="2" charset="-122"/>
            </a:endParaRPr>
          </a:p>
          <a:p>
            <a:pPr algn="ctr">
              <a:lnSpc>
                <a:spcPct val="150000"/>
              </a:lnSpc>
            </a:pPr>
            <a:r>
              <a:rPr lang="zh-CN" altLang="en-US" sz="2400">
                <a:latin typeface="华文中宋" panose="02010600040101010101" pitchFamily="2" charset="-122"/>
                <a:ea typeface="华文中宋" panose="02010600040101010101" pitchFamily="2" charset="-122"/>
              </a:rPr>
              <a:t>报告重复率</a:t>
            </a:r>
            <a:endParaRPr lang="en-US" altLang="zh-CN" sz="2400">
              <a:latin typeface="华文中宋" panose="02010600040101010101" pitchFamily="2" charset="-122"/>
              <a:ea typeface="华文中宋" panose="02010600040101010101" pitchFamily="2" charset="-122"/>
            </a:endParaRPr>
          </a:p>
        </p:txBody>
      </p:sp>
      <p:sp>
        <p:nvSpPr>
          <p:cNvPr id="7" name="文本框 6"/>
          <p:cNvSpPr txBox="1"/>
          <p:nvPr/>
        </p:nvSpPr>
        <p:spPr>
          <a:xfrm>
            <a:off x="8898732" y="4157449"/>
            <a:ext cx="1981200" cy="586635"/>
          </a:xfrm>
          <a:prstGeom prst="rect">
            <a:avLst/>
          </a:prstGeom>
          <a:noFill/>
        </p:spPr>
        <p:txBody>
          <a:bodyPr wrap="square" rtlCol="0">
            <a:spAutoFit/>
          </a:bodyPr>
          <a:lstStyle/>
          <a:p>
            <a:pPr algn="ctr">
              <a:lnSpc>
                <a:spcPct val="150000"/>
              </a:lnSpc>
            </a:pPr>
            <a:r>
              <a:rPr lang="zh-CN" altLang="en-US" sz="2400">
                <a:latin typeface="华文中宋" panose="02010600040101010101" pitchFamily="2" charset="-122"/>
                <a:ea typeface="华文中宋" panose="02010600040101010101" pitchFamily="2" charset="-122"/>
              </a:rPr>
              <a:t>综合评分</a:t>
            </a:r>
            <a:endParaRPr lang="en-US" altLang="zh-CN" sz="2400">
              <a:latin typeface="华文中宋" panose="02010600040101010101" pitchFamily="2" charset="-122"/>
              <a:ea typeface="华文中宋" panose="02010600040101010101" pitchFamily="2" charset="-122"/>
            </a:endParaRPr>
          </a:p>
        </p:txBody>
      </p:sp>
      <p:cxnSp>
        <p:nvCxnSpPr>
          <p:cNvPr id="9" name="直接箭头连接符 8"/>
          <p:cNvCxnSpPr/>
          <p:nvPr/>
        </p:nvCxnSpPr>
        <p:spPr>
          <a:xfrm>
            <a:off x="3276600" y="3171825"/>
            <a:ext cx="2409825" cy="523875"/>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a:xfrm flipV="1">
            <a:off x="3211115" y="3171825"/>
            <a:ext cx="2214325" cy="1087987"/>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12" name="直接箭头连接符 11"/>
          <p:cNvCxnSpPr/>
          <p:nvPr/>
        </p:nvCxnSpPr>
        <p:spPr>
          <a:xfrm flipV="1">
            <a:off x="3211115" y="3312160"/>
            <a:ext cx="2214325" cy="1431924"/>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V="1">
            <a:off x="3479800" y="3836035"/>
            <a:ext cx="2206625" cy="1518516"/>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p:nvPr/>
        </p:nvCxnSpPr>
        <p:spPr>
          <a:xfrm flipV="1">
            <a:off x="3199211" y="3777500"/>
            <a:ext cx="2487214" cy="524509"/>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nvCxnSpPr>
        <p:spPr>
          <a:xfrm flipV="1">
            <a:off x="3240882" y="3866357"/>
            <a:ext cx="2296318" cy="928541"/>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20" name="直接箭头连接符 19"/>
          <p:cNvCxnSpPr/>
          <p:nvPr/>
        </p:nvCxnSpPr>
        <p:spPr>
          <a:xfrm flipV="1">
            <a:off x="3494009" y="3960033"/>
            <a:ext cx="2192416" cy="1931211"/>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p:nvPr/>
        </p:nvCxnSpPr>
        <p:spPr>
          <a:xfrm>
            <a:off x="3219451" y="4383809"/>
            <a:ext cx="2255758" cy="1507435"/>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p:nvPr/>
        </p:nvCxnSpPr>
        <p:spPr>
          <a:xfrm>
            <a:off x="3184128" y="3729595"/>
            <a:ext cx="2241312" cy="1571239"/>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26" name="直接箭头连接符 25"/>
          <p:cNvCxnSpPr/>
          <p:nvPr/>
        </p:nvCxnSpPr>
        <p:spPr>
          <a:xfrm>
            <a:off x="3249930" y="4360544"/>
            <a:ext cx="2183846" cy="1082864"/>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p:nvPr/>
        </p:nvCxnSpPr>
        <p:spPr>
          <a:xfrm>
            <a:off x="6996747" y="3203180"/>
            <a:ext cx="2289493" cy="1247586"/>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32" name="直接箭头连接符 31"/>
          <p:cNvCxnSpPr/>
          <p:nvPr/>
        </p:nvCxnSpPr>
        <p:spPr>
          <a:xfrm>
            <a:off x="6735762" y="3814677"/>
            <a:ext cx="2438718" cy="707887"/>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34" name="直接箭头连接符 33"/>
          <p:cNvCxnSpPr/>
          <p:nvPr/>
        </p:nvCxnSpPr>
        <p:spPr>
          <a:xfrm>
            <a:off x="6870859" y="4313924"/>
            <a:ext cx="2303621" cy="281369"/>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36" name="直接箭头连接符 35"/>
          <p:cNvCxnSpPr/>
          <p:nvPr/>
        </p:nvCxnSpPr>
        <p:spPr>
          <a:xfrm flipV="1">
            <a:off x="6840140" y="4679039"/>
            <a:ext cx="2334340" cy="158760"/>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38" name="直接箭头连接符 37"/>
          <p:cNvCxnSpPr/>
          <p:nvPr/>
        </p:nvCxnSpPr>
        <p:spPr>
          <a:xfrm flipV="1">
            <a:off x="7063661" y="4790942"/>
            <a:ext cx="2222579" cy="563609"/>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40" name="直接箭头连接符 39"/>
          <p:cNvCxnSpPr/>
          <p:nvPr/>
        </p:nvCxnSpPr>
        <p:spPr>
          <a:xfrm flipV="1">
            <a:off x="7063661" y="4834238"/>
            <a:ext cx="2385139" cy="1080271"/>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42" name="直接箭头连接符 41"/>
          <p:cNvCxnSpPr/>
          <p:nvPr/>
        </p:nvCxnSpPr>
        <p:spPr>
          <a:xfrm flipV="1">
            <a:off x="3447773" y="4348669"/>
            <a:ext cx="2201188" cy="1596853"/>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45" name="直接箭头连接符 44"/>
          <p:cNvCxnSpPr/>
          <p:nvPr/>
        </p:nvCxnSpPr>
        <p:spPr>
          <a:xfrm>
            <a:off x="3240882" y="4332331"/>
            <a:ext cx="2381766" cy="435018"/>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47" name="直接箭头连接符 46"/>
          <p:cNvCxnSpPr/>
          <p:nvPr/>
        </p:nvCxnSpPr>
        <p:spPr>
          <a:xfrm>
            <a:off x="3199211" y="4850418"/>
            <a:ext cx="2360493" cy="0"/>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cxnSp>
        <p:nvCxnSpPr>
          <p:cNvPr id="49" name="直接箭头连接符 48"/>
          <p:cNvCxnSpPr/>
          <p:nvPr/>
        </p:nvCxnSpPr>
        <p:spPr>
          <a:xfrm>
            <a:off x="3171191" y="3673069"/>
            <a:ext cx="2451457" cy="973551"/>
          </a:xfrm>
          <a:prstGeom prst="straightConnector1">
            <a:avLst/>
          </a:prstGeom>
          <a:ln>
            <a:tailEnd type="stealth" w="lg" len="lg"/>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0" y="2290763"/>
                <a:ext cx="10410825" cy="4351337"/>
              </a:xfrm>
            </p:spPr>
            <p:txBody>
              <a:bodyPr>
                <a:noAutofit/>
              </a:bodyPr>
              <a:lstStyle/>
              <a:p>
                <a:pPr marL="0" indent="0">
                  <a:buNone/>
                </a:pPr>
                <a:r>
                  <a:rPr lang="zh-CN" altLang="en-US">
                    <a:latin typeface="Century Schoolbook" panose="02040604050505020304" pitchFamily="18" charset="0"/>
                    <a:ea typeface="黑体" panose="02010609060101010101" pitchFamily="49" charset="-122"/>
                  </a:rPr>
                  <a:t>①报告平均分</a:t>
                </a:r>
                <a:r>
                  <a:rPr lang="en-US" altLang="zh-CN">
                    <a:latin typeface="Century Schoolbook" panose="02040604050505020304" pitchFamily="18" charset="0"/>
                    <a:ea typeface="黑体" panose="02010609060101010101" pitchFamily="49" charset="-122"/>
                  </a:rPr>
                  <a:t>avgScore</a:t>
                </a: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工人提交的报告的得分</a:t>
                </a:r>
                <a:r>
                  <a:rPr lang="en-US" altLang="zh-CN">
                    <a:latin typeface="Century Schoolbook" panose="02040604050505020304" pitchFamily="18" charset="0"/>
                    <a:ea typeface="黑体" panose="02010609060101010101" pitchFamily="49" charset="-122"/>
                  </a:rPr>
                  <a:t>avgReportScore</a:t>
                </a:r>
                <a:r>
                  <a:rPr lang="zh-CN" altLang="en-US">
                    <a:latin typeface="Century Schoolbook" panose="02040604050505020304" pitchFamily="18" charset="0"/>
                    <a:ea typeface="黑体" panose="02010609060101010101" pitchFamily="49" charset="-122"/>
                  </a:rPr>
                  <a:t>的平均值，范围在</a:t>
                </a:r>
                <a:r>
                  <a:rPr lang="en-US" altLang="zh-CN">
                    <a:latin typeface="Century Schoolbook" panose="02040604050505020304" pitchFamily="18" charset="0"/>
                    <a:ea typeface="黑体" panose="02010609060101010101" pitchFamily="49" charset="-122"/>
                  </a:rPr>
                  <a:t>1~5</a:t>
                </a:r>
                <a:r>
                  <a:rPr lang="zh-CN" altLang="en-US">
                    <a:latin typeface="Century Schoolbook" panose="02040604050505020304" pitchFamily="18" charset="0"/>
                    <a:ea typeface="黑体" panose="02010609060101010101" pitchFamily="49" charset="-122"/>
                  </a:rPr>
                  <a:t>。</a:t>
                </a:r>
                <a:endParaRPr lang="en-US" altLang="zh-CN">
                  <a:latin typeface="Century Schoolbook" panose="02040604050505020304" pitchFamily="18" charset="0"/>
                  <a:ea typeface="黑体" panose="02010609060101010101" pitchFamily="49" charset="-122"/>
                </a:endParaRPr>
              </a:p>
              <a:p>
                <a:pPr marL="0" indent="0">
                  <a:buNone/>
                </a:pPr>
                <a:endParaRPr lang="en-US" altLang="zh-CN" i="0">
                  <a:latin typeface="Century Schoolbook" panose="02040604050505020304" pitchFamily="18" charset="0"/>
                  <a:ea typeface="黑体"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nor/>
                        </m:rPr>
                        <a:rPr lang="en-US" altLang="zh-CN" i="0" smtClean="0">
                          <a:latin typeface="Century Schoolbook" panose="02040604050505020304" pitchFamily="18" charset="0"/>
                          <a:ea typeface="黑体" panose="02010609060101010101" pitchFamily="49" charset="-122"/>
                        </a:rPr>
                        <m:t>avg</m:t>
                      </m:r>
                      <m:r>
                        <m:rPr>
                          <m:nor/>
                        </m:rPr>
                        <a:rPr lang="en-US" altLang="zh-CN" b="0" i="0" smtClean="0">
                          <a:latin typeface="Century Schoolbook" panose="02040604050505020304" pitchFamily="18" charset="0"/>
                          <a:ea typeface="黑体" panose="02010609060101010101" pitchFamily="49" charset="-122"/>
                        </a:rPr>
                        <m:t>S</m:t>
                      </m:r>
                      <m:r>
                        <m:rPr>
                          <m:nor/>
                        </m:rPr>
                        <a:rPr lang="en-US" altLang="zh-CN" i="0">
                          <a:latin typeface="Century Schoolbook" panose="02040604050505020304" pitchFamily="18" charset="0"/>
                          <a:ea typeface="黑体" panose="02010609060101010101" pitchFamily="49" charset="-122"/>
                        </a:rPr>
                        <m:t>core</m:t>
                      </m:r>
                      <m:r>
                        <m:rPr>
                          <m:nor/>
                        </m:rPr>
                        <a:rPr lang="en-US" altLang="zh-CN" b="0" i="0" smtClean="0">
                          <a:latin typeface="Century Schoolbook" panose="02040604050505020304" pitchFamily="18" charset="0"/>
                          <a:ea typeface="黑体" panose="02010609060101010101" pitchFamily="49" charset="-122"/>
                        </a:rPr>
                        <m:t> = </m:t>
                      </m:r>
                      <m:f>
                        <m:fPr>
                          <m:ctrlPr>
                            <a:rPr lang="en-US" altLang="zh-CN" b="0" i="1" smtClean="0">
                              <a:latin typeface="Cambria Math" panose="02040503050406030204" pitchFamily="18" charset="0"/>
                              <a:ea typeface="黑体" panose="02010609060101010101" pitchFamily="49" charset="-122"/>
                            </a:rPr>
                          </m:ctrlPr>
                        </m:fPr>
                        <m:num>
                          <m:r>
                            <m:rPr>
                              <m:nor/>
                            </m:rPr>
                            <a:rPr lang="en-US" altLang="zh-CN" b="0" i="0" smtClean="0">
                              <a:latin typeface="Century Schoolbook" panose="02040604050505020304" pitchFamily="18" charset="0"/>
                              <a:ea typeface="黑体" panose="02010609060101010101" pitchFamily="49" charset="-122"/>
                            </a:rPr>
                            <m:t>1</m:t>
                          </m:r>
                        </m:num>
                        <m:den>
                          <m:r>
                            <m:rPr>
                              <m:nor/>
                            </m:rPr>
                            <a:rPr lang="en-US" altLang="zh-CN" i="0">
                              <a:latin typeface="Century Schoolbook" panose="02040604050505020304" pitchFamily="18" charset="0"/>
                              <a:ea typeface="黑体" panose="02010609060101010101" pitchFamily="49" charset="-122"/>
                            </a:rPr>
                            <m:t>report</m:t>
                          </m:r>
                          <m:r>
                            <m:rPr>
                              <m:nor/>
                            </m:rPr>
                            <a:rPr lang="en-US" altLang="zh-CN" b="0" i="0" smtClean="0">
                              <a:latin typeface="Century Schoolbook" panose="02040604050505020304" pitchFamily="18" charset="0"/>
                              <a:ea typeface="黑体" panose="02010609060101010101" pitchFamily="49" charset="-122"/>
                            </a:rPr>
                            <m:t>N</m:t>
                          </m:r>
                          <m:r>
                            <m:rPr>
                              <m:nor/>
                            </m:rPr>
                            <a:rPr lang="en-US" altLang="zh-CN" i="0">
                              <a:latin typeface="Century Schoolbook" panose="02040604050505020304" pitchFamily="18" charset="0"/>
                              <a:ea typeface="黑体" panose="02010609060101010101" pitchFamily="49" charset="-122"/>
                            </a:rPr>
                            <m:t>um</m:t>
                          </m:r>
                        </m:den>
                      </m:f>
                      <m:nary>
                        <m:naryPr>
                          <m:chr m:val="∑"/>
                          <m:subHide m:val="on"/>
                          <m:supHide m:val="on"/>
                          <m:ctrlPr>
                            <a:rPr lang="en-US" altLang="zh-CN" b="0" i="1" smtClean="0">
                              <a:latin typeface="Cambria Math" panose="02040503050406030204" pitchFamily="18" charset="0"/>
                              <a:ea typeface="黑体" panose="02010609060101010101" pitchFamily="49" charset="-122"/>
                            </a:rPr>
                          </m:ctrlPr>
                        </m:naryPr>
                        <m:sub/>
                        <m:sup/>
                        <m:e>
                          <m:r>
                            <m:rPr>
                              <m:nor/>
                            </m:rPr>
                            <a:rPr lang="en-US" altLang="zh-CN" i="0" smtClean="0">
                              <a:latin typeface="Century Schoolbook" panose="02040604050505020304" pitchFamily="18" charset="0"/>
                              <a:ea typeface="黑体" panose="02010609060101010101" pitchFamily="49" charset="-122"/>
                            </a:rPr>
                            <m:t>avg</m:t>
                          </m:r>
                          <m:r>
                            <m:rPr>
                              <m:nor/>
                            </m:rPr>
                            <a:rPr lang="en-US" altLang="zh-CN" b="0" i="0" smtClean="0">
                              <a:latin typeface="Century Schoolbook" panose="02040604050505020304" pitchFamily="18" charset="0"/>
                              <a:ea typeface="黑体" panose="02010609060101010101" pitchFamily="49" charset="-122"/>
                            </a:rPr>
                            <m:t>R</m:t>
                          </m:r>
                          <m:r>
                            <m:rPr>
                              <m:nor/>
                            </m:rPr>
                            <a:rPr lang="en-US" altLang="zh-CN" i="0" smtClean="0">
                              <a:latin typeface="Century Schoolbook" panose="02040604050505020304" pitchFamily="18" charset="0"/>
                              <a:ea typeface="黑体" panose="02010609060101010101" pitchFamily="49" charset="-122"/>
                            </a:rPr>
                            <m:t>eport</m:t>
                          </m:r>
                          <m:r>
                            <m:rPr>
                              <m:nor/>
                            </m:rPr>
                            <a:rPr lang="en-US" altLang="zh-CN" b="0" i="0" smtClean="0">
                              <a:latin typeface="Century Schoolbook" panose="02040604050505020304" pitchFamily="18" charset="0"/>
                              <a:ea typeface="黑体" panose="02010609060101010101" pitchFamily="49" charset="-122"/>
                            </a:rPr>
                            <m:t>S</m:t>
                          </m:r>
                          <m:r>
                            <m:rPr>
                              <m:nor/>
                            </m:rPr>
                            <a:rPr lang="en-US" altLang="zh-CN" i="0" smtClean="0">
                              <a:latin typeface="Century Schoolbook" panose="02040604050505020304" pitchFamily="18" charset="0"/>
                              <a:ea typeface="黑体" panose="02010609060101010101" pitchFamily="49" charset="-122"/>
                            </a:rPr>
                            <m:t>co</m:t>
                          </m:r>
                          <m:r>
                            <m:rPr>
                              <m:sty m:val="p"/>
                            </m:rPr>
                            <a:rPr lang="en-US" altLang="zh-CN" i="1">
                              <a:latin typeface="Cambria Math" panose="02040503050406030204" pitchFamily="18" charset="0"/>
                              <a:ea typeface="黑体" panose="02010609060101010101" pitchFamily="49" charset="-122"/>
                            </a:rPr>
                            <m:t>re</m:t>
                          </m:r>
                        </m:e>
                      </m:nary>
                    </m:oMath>
                  </m:oMathPara>
                </a14:m>
                <a:endParaRPr lang="en-US" altLang="zh-CN">
                  <a:latin typeface="Century Schoolbook" panose="02040604050505020304" pitchFamily="18" charset="0"/>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0" y="2290763"/>
                <a:ext cx="10410825" cy="4351337"/>
              </a:xfrm>
              <a:blipFill>
                <a:blip r:embed="rId2"/>
                <a:stretch>
                  <a:fillRect l="-527" t="-140"/>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179638"/>
            <a:ext cx="10410825" cy="4351337"/>
          </a:xfrm>
        </p:spPr>
        <p:txBody>
          <a:bodyPr>
            <a:normAutofit/>
          </a:bodyPr>
          <a:lstStyle/>
          <a:p>
            <a:pPr marL="0" indent="0">
              <a:buNone/>
            </a:pPr>
            <a:r>
              <a:rPr lang="zh-CN" altLang="en-US">
                <a:latin typeface="Century Schoolbook" panose="02040604050505020304" pitchFamily="18" charset="0"/>
                <a:ea typeface="黑体" panose="02010609060101010101" pitchFamily="49" charset="-122"/>
              </a:rPr>
              <a:t>②活跃度</a:t>
            </a:r>
            <a:r>
              <a:rPr lang="en-US" altLang="zh-CN">
                <a:latin typeface="Century Schoolbook" panose="02040604050505020304" pitchFamily="18" charset="0"/>
                <a:ea typeface="黑体" panose="02010609060101010101" pitchFamily="49" charset="-122"/>
              </a:rPr>
              <a:t>activityLevel</a:t>
            </a: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工人登录、提交报告、进行报告审查与协作都能提升活跃度。如果长期不登录，活跃度会下降，范围在</a:t>
            </a:r>
            <a:r>
              <a:rPr lang="en-US" altLang="zh-CN">
                <a:latin typeface="Century Schoolbook" panose="02040604050505020304" pitchFamily="18" charset="0"/>
                <a:ea typeface="黑体" panose="02010609060101010101" pitchFamily="49" charset="-122"/>
              </a:rPr>
              <a:t>0~100</a:t>
            </a:r>
            <a:r>
              <a:rPr lang="zh-CN" altLang="en-US">
                <a:latin typeface="Century Schoolbook" panose="02040604050505020304" pitchFamily="18" charset="0"/>
                <a:ea typeface="黑体" panose="02010609060101010101" pitchFamily="49" charset="-122"/>
              </a:rPr>
              <a:t>。</a:t>
            </a:r>
            <a:endParaRPr lang="en-US" altLang="zh-CN">
              <a:latin typeface="Century Schoolbook" panose="02040604050505020304" pitchFamily="18" charset="0"/>
              <a:ea typeface="黑体" panose="02010609060101010101" pitchFamily="49" charset="-122"/>
            </a:endParaRP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loginRate = loginDays / totalDays</a:t>
            </a:r>
          </a:p>
          <a:p>
            <a:pPr marL="0" indent="0">
              <a:buNone/>
            </a:pPr>
            <a:r>
              <a:rPr lang="en-US" altLang="zh-CN">
                <a:latin typeface="Century Schoolbook" panose="02040604050505020304" pitchFamily="18" charset="0"/>
                <a:ea typeface="黑体" panose="02010609060101010101" pitchFamily="49" charset="-122"/>
              </a:rPr>
              <a:t>activityLevel = loginRate * 50 + reportNum * 8 + scoreNum *                    </a:t>
            </a:r>
          </a:p>
          <a:p>
            <a:pPr marL="0" indent="0">
              <a:buNone/>
            </a:pPr>
            <a:r>
              <a:rPr lang="en-US" altLang="zh-CN">
                <a:latin typeface="Century Schoolbook" panose="02040604050505020304" pitchFamily="18" charset="0"/>
                <a:ea typeface="黑体" panose="02010609060101010101" pitchFamily="49" charset="-122"/>
              </a:rPr>
              <a:t>                         1 + descriptionNum * 2 + supplementNum *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logo-04"/>
          <p:cNvPicPr>
            <a:picLocks noChangeAspect="1"/>
          </p:cNvPicPr>
          <p:nvPr/>
        </p:nvPicPr>
        <p:blipFill>
          <a:blip r:embed="rId10"/>
          <a:stretch>
            <a:fillRect/>
          </a:stretch>
        </p:blipFill>
        <p:spPr>
          <a:xfrm>
            <a:off x="-268605" y="-464820"/>
            <a:ext cx="3293110" cy="2175510"/>
          </a:xfrm>
          <a:prstGeom prst="rect">
            <a:avLst/>
          </a:prstGeom>
        </p:spPr>
      </p:pic>
      <p:sp>
        <p:nvSpPr>
          <p:cNvPr id="16" name="TextBox 2">
            <a:extLst>
              <a:ext uri="{FF2B5EF4-FFF2-40B4-BE49-F238E27FC236}">
                <a16:creationId xmlns:a16="http://schemas.microsoft.com/office/drawing/2014/main" id="{F67129EA-BCC9-4320-B759-3DAA786FB0FC}"/>
              </a:ext>
            </a:extLst>
          </p:cNvPr>
          <p:cNvSpPr txBox="1"/>
          <p:nvPr>
            <p:custDataLst>
              <p:tags r:id="rId2"/>
            </p:custDataLst>
          </p:nvPr>
        </p:nvSpPr>
        <p:spPr>
          <a:xfrm rot="5400000">
            <a:off x="-604520" y="1549718"/>
            <a:ext cx="286512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400"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CONTENT</a:t>
            </a:r>
          </a:p>
        </p:txBody>
      </p:sp>
      <p:sp>
        <p:nvSpPr>
          <p:cNvPr id="20" name="TextBox 2">
            <a:extLst>
              <a:ext uri="{FF2B5EF4-FFF2-40B4-BE49-F238E27FC236}">
                <a16:creationId xmlns:a16="http://schemas.microsoft.com/office/drawing/2014/main" id="{0F1A2A86-21CC-48DC-A600-A85B61A21F6A}"/>
              </a:ext>
            </a:extLst>
          </p:cNvPr>
          <p:cNvSpPr txBox="1"/>
          <p:nvPr>
            <p:custDataLst>
              <p:tags r:id="rId3"/>
            </p:custDataLst>
          </p:nvPr>
        </p:nvSpPr>
        <p:spPr>
          <a:xfrm>
            <a:off x="906780" y="1219518"/>
            <a:ext cx="863918" cy="1240790"/>
          </a:xfrm>
          <a:prstGeom prst="rect">
            <a:avLst/>
          </a:prstGeom>
          <a:noFill/>
        </p:spPr>
        <p:txBody>
          <a:bodyPr vert="eaVert"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36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目录</a:t>
            </a:r>
            <a:endParaRPr lang="en-US" altLang="zh-CN" sz="36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24" name="组合 23">
            <a:extLst>
              <a:ext uri="{FF2B5EF4-FFF2-40B4-BE49-F238E27FC236}">
                <a16:creationId xmlns:a16="http://schemas.microsoft.com/office/drawing/2014/main" id="{0D0F3C74-C180-4B34-A02E-C8E2E39D1356}"/>
              </a:ext>
            </a:extLst>
          </p:cNvPr>
          <p:cNvGrpSpPr/>
          <p:nvPr/>
        </p:nvGrpSpPr>
        <p:grpSpPr>
          <a:xfrm>
            <a:off x="1774507" y="1086167"/>
            <a:ext cx="1753238" cy="3133495"/>
            <a:chOff x="1774507" y="1917700"/>
            <a:chExt cx="1788795" cy="3606800"/>
          </a:xfrm>
        </p:grpSpPr>
        <p:sp>
          <p:nvSpPr>
            <p:cNvPr id="2" name="矩形: 圆角 1">
              <a:extLst>
                <a:ext uri="{FF2B5EF4-FFF2-40B4-BE49-F238E27FC236}">
                  <a16:creationId xmlns:a16="http://schemas.microsoft.com/office/drawing/2014/main" id="{3EC92742-53DF-4202-9A87-A2CC4C9A7FB0}"/>
                </a:ext>
              </a:extLst>
            </p:cNvPr>
            <p:cNvSpPr/>
            <p:nvPr/>
          </p:nvSpPr>
          <p:spPr>
            <a:xfrm>
              <a:off x="1774507" y="1917700"/>
              <a:ext cx="1788795" cy="3606800"/>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8" name="组合 7">
              <a:extLst>
                <a:ext uri="{FF2B5EF4-FFF2-40B4-BE49-F238E27FC236}">
                  <a16:creationId xmlns:a16="http://schemas.microsoft.com/office/drawing/2014/main" id="{C6DA0017-717B-4227-8F17-E0DA78AC43DE}"/>
                </a:ext>
              </a:extLst>
            </p:cNvPr>
            <p:cNvGrpSpPr/>
            <p:nvPr/>
          </p:nvGrpSpPr>
          <p:grpSpPr>
            <a:xfrm>
              <a:off x="1985008" y="2152649"/>
              <a:ext cx="1367792" cy="1367792"/>
              <a:chOff x="2029249" y="2152649"/>
              <a:chExt cx="1367792" cy="1367792"/>
            </a:xfrm>
          </p:grpSpPr>
          <p:sp>
            <p:nvSpPr>
              <p:cNvPr id="7" name="椭圆 6">
                <a:extLst>
                  <a:ext uri="{FF2B5EF4-FFF2-40B4-BE49-F238E27FC236}">
                    <a16:creationId xmlns:a16="http://schemas.microsoft.com/office/drawing/2014/main" id="{77626E20-DC30-45A5-966F-C1356D2E2873}"/>
                  </a:ext>
                </a:extLst>
              </p:cNvPr>
              <p:cNvSpPr/>
              <p:nvPr/>
            </p:nvSpPr>
            <p:spPr>
              <a:xfrm>
                <a:off x="2029249" y="2152649"/>
                <a:ext cx="1367792" cy="1367792"/>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TextBox 2">
                <a:extLst>
                  <a:ext uri="{FF2B5EF4-FFF2-40B4-BE49-F238E27FC236}">
                    <a16:creationId xmlns:a16="http://schemas.microsoft.com/office/drawing/2014/main" id="{DBCE4B9C-5E02-49DF-A513-6BBC4465DA76}"/>
                  </a:ext>
                </a:extLst>
              </p:cNvPr>
              <p:cNvSpPr txBox="1"/>
              <p:nvPr>
                <p:custDataLst>
                  <p:tags r:id="rId8"/>
                </p:custDataLst>
              </p:nvPr>
            </p:nvSpPr>
            <p:spPr>
              <a:xfrm>
                <a:off x="2207049" y="2216150"/>
                <a:ext cx="1012192"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01</a:t>
                </a:r>
              </a:p>
            </p:txBody>
          </p:sp>
        </p:grpSp>
        <p:sp>
          <p:nvSpPr>
            <p:cNvPr id="23" name="矩形 22">
              <a:extLst>
                <a:ext uri="{FF2B5EF4-FFF2-40B4-BE49-F238E27FC236}">
                  <a16:creationId xmlns:a16="http://schemas.microsoft.com/office/drawing/2014/main" id="{CB952194-D5AF-4DC0-AEAF-D82C65A2E20B}"/>
                </a:ext>
              </a:extLst>
            </p:cNvPr>
            <p:cNvSpPr/>
            <p:nvPr/>
          </p:nvSpPr>
          <p:spPr>
            <a:xfrm>
              <a:off x="2020348" y="3825268"/>
              <a:ext cx="1297112" cy="797078"/>
            </a:xfrm>
            <a:prstGeom prst="rect">
              <a:avLst/>
            </a:prstGeom>
          </p:spPr>
          <p:txBody>
            <a:bodyPr wrap="square">
              <a:spAutoFit/>
            </a:bodyPr>
            <a:lstStyle/>
            <a:p>
              <a:pPr lvl="0" algn="ctr">
                <a:lnSpc>
                  <a:spcPct val="120000"/>
                </a:lnSpc>
              </a:pPr>
              <a:r>
                <a:rPr lang="zh-CN" altLang="en-US" sz="2000" dirty="0">
                  <a:solidFill>
                    <a:schemeClr val="tx1">
                      <a:lumMod val="85000"/>
                      <a:lumOff val="15000"/>
                    </a:schemeClr>
                  </a:solidFill>
                </a:rPr>
                <a:t>项目总体介绍</a:t>
              </a:r>
            </a:p>
          </p:txBody>
        </p:sp>
      </p:grpSp>
      <p:grpSp>
        <p:nvGrpSpPr>
          <p:cNvPr id="25" name="组合 24">
            <a:extLst>
              <a:ext uri="{FF2B5EF4-FFF2-40B4-BE49-F238E27FC236}">
                <a16:creationId xmlns:a16="http://schemas.microsoft.com/office/drawing/2014/main" id="{7E7D1F4E-95EB-47EE-882E-CA6C52A3D048}"/>
              </a:ext>
            </a:extLst>
          </p:cNvPr>
          <p:cNvGrpSpPr/>
          <p:nvPr/>
        </p:nvGrpSpPr>
        <p:grpSpPr>
          <a:xfrm>
            <a:off x="5495787" y="1003246"/>
            <a:ext cx="1763712" cy="3133495"/>
            <a:chOff x="1774507" y="1917700"/>
            <a:chExt cx="1788795" cy="3606800"/>
          </a:xfrm>
        </p:grpSpPr>
        <p:sp>
          <p:nvSpPr>
            <p:cNvPr id="26" name="矩形: 圆角 25">
              <a:extLst>
                <a:ext uri="{FF2B5EF4-FFF2-40B4-BE49-F238E27FC236}">
                  <a16:creationId xmlns:a16="http://schemas.microsoft.com/office/drawing/2014/main" id="{D8F31639-97D4-45D7-B88E-1B8EA6176570}"/>
                </a:ext>
              </a:extLst>
            </p:cNvPr>
            <p:cNvSpPr/>
            <p:nvPr/>
          </p:nvSpPr>
          <p:spPr>
            <a:xfrm>
              <a:off x="1774507" y="1917700"/>
              <a:ext cx="1788795" cy="3606800"/>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endParaRPr>
            </a:p>
          </p:txBody>
        </p:sp>
        <p:grpSp>
          <p:nvGrpSpPr>
            <p:cNvPr id="27" name="组合 26">
              <a:extLst>
                <a:ext uri="{FF2B5EF4-FFF2-40B4-BE49-F238E27FC236}">
                  <a16:creationId xmlns:a16="http://schemas.microsoft.com/office/drawing/2014/main" id="{4678AE58-930D-4E56-95C5-F03142B80BAB}"/>
                </a:ext>
              </a:extLst>
            </p:cNvPr>
            <p:cNvGrpSpPr/>
            <p:nvPr/>
          </p:nvGrpSpPr>
          <p:grpSpPr>
            <a:xfrm>
              <a:off x="1985008" y="2152649"/>
              <a:ext cx="1367792" cy="1367792"/>
              <a:chOff x="2029249" y="2152649"/>
              <a:chExt cx="1367792" cy="1367792"/>
            </a:xfrm>
          </p:grpSpPr>
          <p:sp>
            <p:nvSpPr>
              <p:cNvPr id="29" name="椭圆 28">
                <a:extLst>
                  <a:ext uri="{FF2B5EF4-FFF2-40B4-BE49-F238E27FC236}">
                    <a16:creationId xmlns:a16="http://schemas.microsoft.com/office/drawing/2014/main" id="{52AC6012-F8D8-4EA3-83F1-C799A6F87EFD}"/>
                  </a:ext>
                </a:extLst>
              </p:cNvPr>
              <p:cNvSpPr/>
              <p:nvPr/>
            </p:nvSpPr>
            <p:spPr>
              <a:xfrm>
                <a:off x="2029249" y="2152649"/>
                <a:ext cx="1367792" cy="1367792"/>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TextBox 2">
                <a:extLst>
                  <a:ext uri="{FF2B5EF4-FFF2-40B4-BE49-F238E27FC236}">
                    <a16:creationId xmlns:a16="http://schemas.microsoft.com/office/drawing/2014/main" id="{7BF93F47-6AE5-4CD0-AE43-A5F8DF763EB4}"/>
                  </a:ext>
                </a:extLst>
              </p:cNvPr>
              <p:cNvSpPr txBox="1"/>
              <p:nvPr>
                <p:custDataLst>
                  <p:tags r:id="rId7"/>
                </p:custDataLst>
              </p:nvPr>
            </p:nvSpPr>
            <p:spPr>
              <a:xfrm>
                <a:off x="2198582" y="2216150"/>
                <a:ext cx="1029126"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02</a:t>
                </a:r>
              </a:p>
            </p:txBody>
          </p:sp>
        </p:grpSp>
        <p:sp>
          <p:nvSpPr>
            <p:cNvPr id="28" name="矩形 27">
              <a:extLst>
                <a:ext uri="{FF2B5EF4-FFF2-40B4-BE49-F238E27FC236}">
                  <a16:creationId xmlns:a16="http://schemas.microsoft.com/office/drawing/2014/main" id="{946BBCA6-3413-4058-817A-12DDA59270DA}"/>
                </a:ext>
              </a:extLst>
            </p:cNvPr>
            <p:cNvSpPr/>
            <p:nvPr/>
          </p:nvSpPr>
          <p:spPr>
            <a:xfrm>
              <a:off x="2020348" y="3825268"/>
              <a:ext cx="1297112" cy="429861"/>
            </a:xfrm>
            <a:prstGeom prst="rect">
              <a:avLst/>
            </a:prstGeom>
          </p:spPr>
          <p:txBody>
            <a:bodyPr wrap="square">
              <a:spAutoFit/>
            </a:bodyPr>
            <a:lstStyle/>
            <a:p>
              <a:pPr lvl="0" algn="ctr">
                <a:lnSpc>
                  <a:spcPct val="120000"/>
                </a:lnSpc>
              </a:pPr>
              <a:r>
                <a:rPr lang="zh-CN" altLang="en-US" sz="2000" dirty="0">
                  <a:solidFill>
                    <a:schemeClr val="tx1">
                      <a:lumMod val="85000"/>
                      <a:lumOff val="15000"/>
                    </a:schemeClr>
                  </a:solidFill>
                </a:rPr>
                <a:t>前端介绍</a:t>
              </a:r>
            </a:p>
          </p:txBody>
        </p:sp>
      </p:grpSp>
      <p:grpSp>
        <p:nvGrpSpPr>
          <p:cNvPr id="31" name="组合 30">
            <a:extLst>
              <a:ext uri="{FF2B5EF4-FFF2-40B4-BE49-F238E27FC236}">
                <a16:creationId xmlns:a16="http://schemas.microsoft.com/office/drawing/2014/main" id="{E5D5FD66-4A22-4C73-BC6E-00B2C94E2DF1}"/>
              </a:ext>
            </a:extLst>
          </p:cNvPr>
          <p:cNvGrpSpPr/>
          <p:nvPr/>
        </p:nvGrpSpPr>
        <p:grpSpPr>
          <a:xfrm>
            <a:off x="9202607" y="1226162"/>
            <a:ext cx="1668605" cy="3024152"/>
            <a:chOff x="1774507" y="1917700"/>
            <a:chExt cx="1788795" cy="3606800"/>
          </a:xfrm>
        </p:grpSpPr>
        <p:sp>
          <p:nvSpPr>
            <p:cNvPr id="32" name="矩形: 圆角 31">
              <a:extLst>
                <a:ext uri="{FF2B5EF4-FFF2-40B4-BE49-F238E27FC236}">
                  <a16:creationId xmlns:a16="http://schemas.microsoft.com/office/drawing/2014/main" id="{9830C6A5-F6EB-4BF1-823E-83249C6C3B4E}"/>
                </a:ext>
              </a:extLst>
            </p:cNvPr>
            <p:cNvSpPr/>
            <p:nvPr/>
          </p:nvSpPr>
          <p:spPr>
            <a:xfrm>
              <a:off x="1774507" y="1917700"/>
              <a:ext cx="1788795" cy="3606800"/>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33" name="组合 32">
              <a:extLst>
                <a:ext uri="{FF2B5EF4-FFF2-40B4-BE49-F238E27FC236}">
                  <a16:creationId xmlns:a16="http://schemas.microsoft.com/office/drawing/2014/main" id="{00A4EF13-FA59-4AD6-807C-492842B97443}"/>
                </a:ext>
              </a:extLst>
            </p:cNvPr>
            <p:cNvGrpSpPr/>
            <p:nvPr/>
          </p:nvGrpSpPr>
          <p:grpSpPr>
            <a:xfrm>
              <a:off x="1985008" y="2152649"/>
              <a:ext cx="1367792" cy="1367792"/>
              <a:chOff x="2029249" y="2152649"/>
              <a:chExt cx="1367792" cy="1367792"/>
            </a:xfrm>
          </p:grpSpPr>
          <p:sp>
            <p:nvSpPr>
              <p:cNvPr id="35" name="椭圆 34">
                <a:extLst>
                  <a:ext uri="{FF2B5EF4-FFF2-40B4-BE49-F238E27FC236}">
                    <a16:creationId xmlns:a16="http://schemas.microsoft.com/office/drawing/2014/main" id="{8115B529-9EBA-4CB0-82CA-DFBA0FBDC61D}"/>
                  </a:ext>
                </a:extLst>
              </p:cNvPr>
              <p:cNvSpPr/>
              <p:nvPr/>
            </p:nvSpPr>
            <p:spPr>
              <a:xfrm>
                <a:off x="2029249" y="2152649"/>
                <a:ext cx="1367792" cy="1367792"/>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2">
                <a:extLst>
                  <a:ext uri="{FF2B5EF4-FFF2-40B4-BE49-F238E27FC236}">
                    <a16:creationId xmlns:a16="http://schemas.microsoft.com/office/drawing/2014/main" id="{AF2A9F77-BA09-454F-B97D-CA473D469B5F}"/>
                  </a:ext>
                </a:extLst>
              </p:cNvPr>
              <p:cNvSpPr txBox="1"/>
              <p:nvPr>
                <p:custDataLst>
                  <p:tags r:id="rId6"/>
                </p:custDataLst>
              </p:nvPr>
            </p:nvSpPr>
            <p:spPr>
              <a:xfrm>
                <a:off x="2253615" y="2216150"/>
                <a:ext cx="91906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03</a:t>
                </a:r>
              </a:p>
            </p:txBody>
          </p:sp>
        </p:grpSp>
        <p:sp>
          <p:nvSpPr>
            <p:cNvPr id="34" name="矩形 33">
              <a:extLst>
                <a:ext uri="{FF2B5EF4-FFF2-40B4-BE49-F238E27FC236}">
                  <a16:creationId xmlns:a16="http://schemas.microsoft.com/office/drawing/2014/main" id="{D6557403-B991-4BBE-BAF7-4AD5654A209B}"/>
                </a:ext>
              </a:extLst>
            </p:cNvPr>
            <p:cNvSpPr/>
            <p:nvPr/>
          </p:nvSpPr>
          <p:spPr>
            <a:xfrm>
              <a:off x="2020348" y="3825268"/>
              <a:ext cx="1297112" cy="429861"/>
            </a:xfrm>
            <a:prstGeom prst="rect">
              <a:avLst/>
            </a:prstGeom>
          </p:spPr>
          <p:txBody>
            <a:bodyPr wrap="square">
              <a:spAutoFit/>
            </a:bodyPr>
            <a:lstStyle/>
            <a:p>
              <a:pPr lvl="0" algn="ctr">
                <a:lnSpc>
                  <a:spcPct val="120000"/>
                </a:lnSpc>
              </a:pPr>
              <a:r>
                <a:rPr lang="zh-CN" altLang="en-US" sz="2000" dirty="0">
                  <a:solidFill>
                    <a:schemeClr val="tx1">
                      <a:lumMod val="85000"/>
                      <a:lumOff val="15000"/>
                    </a:schemeClr>
                  </a:solidFill>
                </a:rPr>
                <a:t>后端介绍</a:t>
              </a:r>
            </a:p>
          </p:txBody>
        </p:sp>
      </p:grpSp>
      <p:grpSp>
        <p:nvGrpSpPr>
          <p:cNvPr id="37" name="组合 36">
            <a:extLst>
              <a:ext uri="{FF2B5EF4-FFF2-40B4-BE49-F238E27FC236}">
                <a16:creationId xmlns:a16="http://schemas.microsoft.com/office/drawing/2014/main" id="{324D1B24-6A0E-4EC0-80D8-E8E8366E74F5}"/>
              </a:ext>
            </a:extLst>
          </p:cNvPr>
          <p:cNvGrpSpPr/>
          <p:nvPr/>
        </p:nvGrpSpPr>
        <p:grpSpPr>
          <a:xfrm>
            <a:off x="3618525" y="3662398"/>
            <a:ext cx="1764363" cy="3024152"/>
            <a:chOff x="1774507" y="1917700"/>
            <a:chExt cx="1788795" cy="3606800"/>
          </a:xfrm>
        </p:grpSpPr>
        <p:sp>
          <p:nvSpPr>
            <p:cNvPr id="38" name="矩形: 圆角 37">
              <a:extLst>
                <a:ext uri="{FF2B5EF4-FFF2-40B4-BE49-F238E27FC236}">
                  <a16:creationId xmlns:a16="http://schemas.microsoft.com/office/drawing/2014/main" id="{00DA6699-2BB7-461A-98F6-B5216A6B8869}"/>
                </a:ext>
              </a:extLst>
            </p:cNvPr>
            <p:cNvSpPr/>
            <p:nvPr/>
          </p:nvSpPr>
          <p:spPr>
            <a:xfrm>
              <a:off x="1774507" y="1917700"/>
              <a:ext cx="1788795" cy="3606800"/>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39" name="组合 38">
              <a:extLst>
                <a:ext uri="{FF2B5EF4-FFF2-40B4-BE49-F238E27FC236}">
                  <a16:creationId xmlns:a16="http://schemas.microsoft.com/office/drawing/2014/main" id="{E592945E-EF4C-4F6D-8E73-1379E3A38CA7}"/>
                </a:ext>
              </a:extLst>
            </p:cNvPr>
            <p:cNvGrpSpPr/>
            <p:nvPr/>
          </p:nvGrpSpPr>
          <p:grpSpPr>
            <a:xfrm>
              <a:off x="1985008" y="2152649"/>
              <a:ext cx="1367792" cy="1367792"/>
              <a:chOff x="2029249" y="2152649"/>
              <a:chExt cx="1367792" cy="1367792"/>
            </a:xfrm>
          </p:grpSpPr>
          <p:sp>
            <p:nvSpPr>
              <p:cNvPr id="41" name="椭圆 40">
                <a:extLst>
                  <a:ext uri="{FF2B5EF4-FFF2-40B4-BE49-F238E27FC236}">
                    <a16:creationId xmlns:a16="http://schemas.microsoft.com/office/drawing/2014/main" id="{4E69DD60-FBF8-4CC1-BFF9-73F9C09CEFC6}"/>
                  </a:ext>
                </a:extLst>
              </p:cNvPr>
              <p:cNvSpPr/>
              <p:nvPr/>
            </p:nvSpPr>
            <p:spPr>
              <a:xfrm>
                <a:off x="2029249" y="2152649"/>
                <a:ext cx="1367792" cy="1367792"/>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TextBox 2">
                <a:extLst>
                  <a:ext uri="{FF2B5EF4-FFF2-40B4-BE49-F238E27FC236}">
                    <a16:creationId xmlns:a16="http://schemas.microsoft.com/office/drawing/2014/main" id="{1C7EE4B5-6B9D-472F-B2E9-BD1A555FAEBC}"/>
                  </a:ext>
                </a:extLst>
              </p:cNvPr>
              <p:cNvSpPr txBox="1"/>
              <p:nvPr>
                <p:custDataLst>
                  <p:tags r:id="rId5"/>
                </p:custDataLst>
              </p:nvPr>
            </p:nvSpPr>
            <p:spPr>
              <a:xfrm>
                <a:off x="2232449" y="2216150"/>
                <a:ext cx="961392"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04</a:t>
                </a:r>
              </a:p>
            </p:txBody>
          </p:sp>
        </p:grpSp>
        <p:sp>
          <p:nvSpPr>
            <p:cNvPr id="40" name="矩形 39">
              <a:extLst>
                <a:ext uri="{FF2B5EF4-FFF2-40B4-BE49-F238E27FC236}">
                  <a16:creationId xmlns:a16="http://schemas.microsoft.com/office/drawing/2014/main" id="{A526D033-E7B1-4828-9B63-B5A830AC6786}"/>
                </a:ext>
              </a:extLst>
            </p:cNvPr>
            <p:cNvSpPr/>
            <p:nvPr/>
          </p:nvSpPr>
          <p:spPr>
            <a:xfrm>
              <a:off x="2020348" y="3825269"/>
              <a:ext cx="1297112" cy="1393659"/>
            </a:xfrm>
            <a:prstGeom prst="rect">
              <a:avLst/>
            </a:prstGeom>
          </p:spPr>
          <p:txBody>
            <a:bodyPr wrap="square">
              <a:spAutoFit/>
            </a:bodyPr>
            <a:lstStyle/>
            <a:p>
              <a:pPr lvl="0" algn="ctr">
                <a:lnSpc>
                  <a:spcPct val="120000"/>
                </a:lnSpc>
              </a:pPr>
              <a:r>
                <a:rPr lang="zh-CN" altLang="en-US" sz="2000" dirty="0">
                  <a:solidFill>
                    <a:schemeClr val="tx1">
                      <a:lumMod val="85000"/>
                      <a:lumOff val="15000"/>
                    </a:schemeClr>
                  </a:solidFill>
                </a:rPr>
                <a:t>部署、测试相关介绍</a:t>
              </a:r>
            </a:p>
          </p:txBody>
        </p:sp>
      </p:grpSp>
      <p:grpSp>
        <p:nvGrpSpPr>
          <p:cNvPr id="43" name="组合 42">
            <a:extLst>
              <a:ext uri="{FF2B5EF4-FFF2-40B4-BE49-F238E27FC236}">
                <a16:creationId xmlns:a16="http://schemas.microsoft.com/office/drawing/2014/main" id="{3EDD90D3-09F7-4288-B31F-09DB8CA79765}"/>
              </a:ext>
            </a:extLst>
          </p:cNvPr>
          <p:cNvGrpSpPr/>
          <p:nvPr/>
        </p:nvGrpSpPr>
        <p:grpSpPr>
          <a:xfrm>
            <a:off x="-6350" y="5576887"/>
            <a:ext cx="12192000" cy="1281113"/>
            <a:chOff x="-6350" y="3575050"/>
            <a:chExt cx="12192000" cy="1281113"/>
          </a:xfrm>
          <a:gradFill>
            <a:gsLst>
              <a:gs pos="0">
                <a:srgbClr val="A66BB9">
                  <a:alpha val="0"/>
                </a:srgbClr>
              </a:gs>
              <a:gs pos="100000">
                <a:srgbClr val="A66BB9">
                  <a:alpha val="50000"/>
                </a:srgbClr>
              </a:gs>
            </a:gsLst>
            <a:lin ang="5400000" scaled="0"/>
          </a:gradFill>
        </p:grpSpPr>
        <p:grpSp>
          <p:nvGrpSpPr>
            <p:cNvPr id="44" name="Group 205">
              <a:extLst>
                <a:ext uri="{FF2B5EF4-FFF2-40B4-BE49-F238E27FC236}">
                  <a16:creationId xmlns:a16="http://schemas.microsoft.com/office/drawing/2014/main" id="{785A2E9F-9CEC-43CF-9F89-DB3DC49D84D3}"/>
                </a:ext>
              </a:extLst>
            </p:cNvPr>
            <p:cNvGrpSpPr>
              <a:grpSpLocks/>
            </p:cNvGrpSpPr>
            <p:nvPr userDrawn="1"/>
          </p:nvGrpSpPr>
          <p:grpSpPr bwMode="auto">
            <a:xfrm>
              <a:off x="4810125" y="4400550"/>
              <a:ext cx="4105275" cy="433388"/>
              <a:chOff x="3030" y="2772"/>
              <a:chExt cx="2586" cy="273"/>
            </a:xfrm>
            <a:grpFill/>
          </p:grpSpPr>
          <p:sp>
            <p:nvSpPr>
              <p:cNvPr id="145" name="Line 5">
                <a:extLst>
                  <a:ext uri="{FF2B5EF4-FFF2-40B4-BE49-F238E27FC236}">
                    <a16:creationId xmlns:a16="http://schemas.microsoft.com/office/drawing/2014/main" id="{A3AEB155-3BEB-4E2E-8451-B013FA75F0D6}"/>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6">
                <a:extLst>
                  <a:ext uri="{FF2B5EF4-FFF2-40B4-BE49-F238E27FC236}">
                    <a16:creationId xmlns:a16="http://schemas.microsoft.com/office/drawing/2014/main" id="{242DD0B1-BF44-4935-8539-213DE36D13F1}"/>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7">
                <a:extLst>
                  <a:ext uri="{FF2B5EF4-FFF2-40B4-BE49-F238E27FC236}">
                    <a16:creationId xmlns:a16="http://schemas.microsoft.com/office/drawing/2014/main" id="{E3F98519-80B4-4372-9104-3734BA0E1FF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
                <a:extLst>
                  <a:ext uri="{FF2B5EF4-FFF2-40B4-BE49-F238E27FC236}">
                    <a16:creationId xmlns:a16="http://schemas.microsoft.com/office/drawing/2014/main" id="{1222636F-68F8-4059-9194-A0BF81B1434A}"/>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9">
                <a:extLst>
                  <a:ext uri="{FF2B5EF4-FFF2-40B4-BE49-F238E27FC236}">
                    <a16:creationId xmlns:a16="http://schemas.microsoft.com/office/drawing/2014/main" id="{0AA473D5-3790-4EAF-8614-621803B594BB}"/>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0">
                <a:extLst>
                  <a:ext uri="{FF2B5EF4-FFF2-40B4-BE49-F238E27FC236}">
                    <a16:creationId xmlns:a16="http://schemas.microsoft.com/office/drawing/2014/main" id="{148908BC-96E7-4943-9E86-50D81A81B554}"/>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1">
                <a:extLst>
                  <a:ext uri="{FF2B5EF4-FFF2-40B4-BE49-F238E27FC236}">
                    <a16:creationId xmlns:a16="http://schemas.microsoft.com/office/drawing/2014/main" id="{D7428672-BCD7-47FF-BD73-6633509F8C50}"/>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
                <a:extLst>
                  <a:ext uri="{FF2B5EF4-FFF2-40B4-BE49-F238E27FC236}">
                    <a16:creationId xmlns:a16="http://schemas.microsoft.com/office/drawing/2014/main" id="{2E756168-1D65-454E-838E-DB2B83C611B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
                <a:extLst>
                  <a:ext uri="{FF2B5EF4-FFF2-40B4-BE49-F238E27FC236}">
                    <a16:creationId xmlns:a16="http://schemas.microsoft.com/office/drawing/2014/main" id="{2E24AC55-E7E5-487E-8F0A-E158D0D181CC}"/>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
                <a:extLst>
                  <a:ext uri="{FF2B5EF4-FFF2-40B4-BE49-F238E27FC236}">
                    <a16:creationId xmlns:a16="http://schemas.microsoft.com/office/drawing/2014/main" id="{3EA362EC-A009-4EC3-8F8B-024D3E43B6C5}"/>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
                <a:extLst>
                  <a:ext uri="{FF2B5EF4-FFF2-40B4-BE49-F238E27FC236}">
                    <a16:creationId xmlns:a16="http://schemas.microsoft.com/office/drawing/2014/main" id="{24A4B551-3FE1-45D3-B370-EB06F1A8FFA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6">
                <a:extLst>
                  <a:ext uri="{FF2B5EF4-FFF2-40B4-BE49-F238E27FC236}">
                    <a16:creationId xmlns:a16="http://schemas.microsoft.com/office/drawing/2014/main" id="{BC912722-A22D-4E95-9093-84EDA944A6B9}"/>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7">
                <a:extLst>
                  <a:ext uri="{FF2B5EF4-FFF2-40B4-BE49-F238E27FC236}">
                    <a16:creationId xmlns:a16="http://schemas.microsoft.com/office/drawing/2014/main" id="{5E6CB107-C4D9-4553-9F12-FC3F9825FF1A}"/>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8">
                <a:extLst>
                  <a:ext uri="{FF2B5EF4-FFF2-40B4-BE49-F238E27FC236}">
                    <a16:creationId xmlns:a16="http://schemas.microsoft.com/office/drawing/2014/main" id="{33D958E3-4E9D-400A-AB69-B13C2A2E34D3}"/>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9">
                <a:extLst>
                  <a:ext uri="{FF2B5EF4-FFF2-40B4-BE49-F238E27FC236}">
                    <a16:creationId xmlns:a16="http://schemas.microsoft.com/office/drawing/2014/main" id="{BB65D31D-8408-404B-A57B-5C51A3A37456}"/>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0">
                <a:extLst>
                  <a:ext uri="{FF2B5EF4-FFF2-40B4-BE49-F238E27FC236}">
                    <a16:creationId xmlns:a16="http://schemas.microsoft.com/office/drawing/2014/main" id="{91DBCB19-D194-4534-9472-BD127D7C99AD}"/>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1">
                <a:extLst>
                  <a:ext uri="{FF2B5EF4-FFF2-40B4-BE49-F238E27FC236}">
                    <a16:creationId xmlns:a16="http://schemas.microsoft.com/office/drawing/2014/main" id="{1FE11AA1-67E0-4DB9-A6B9-F83D67FCDE2A}"/>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2">
                <a:extLst>
                  <a:ext uri="{FF2B5EF4-FFF2-40B4-BE49-F238E27FC236}">
                    <a16:creationId xmlns:a16="http://schemas.microsoft.com/office/drawing/2014/main" id="{9DCA6B13-A8DC-454A-8BF7-EB348BC67509}"/>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3">
                <a:extLst>
                  <a:ext uri="{FF2B5EF4-FFF2-40B4-BE49-F238E27FC236}">
                    <a16:creationId xmlns:a16="http://schemas.microsoft.com/office/drawing/2014/main" id="{2FD3986A-BB52-492D-B963-41401E3981E5}"/>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4">
                <a:extLst>
                  <a:ext uri="{FF2B5EF4-FFF2-40B4-BE49-F238E27FC236}">
                    <a16:creationId xmlns:a16="http://schemas.microsoft.com/office/drawing/2014/main" id="{4DE4EF83-F14E-4517-85D4-E998ACA818F9}"/>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25">
                <a:extLst>
                  <a:ext uri="{FF2B5EF4-FFF2-40B4-BE49-F238E27FC236}">
                    <a16:creationId xmlns:a16="http://schemas.microsoft.com/office/drawing/2014/main" id="{934E43A5-DB4F-455B-B830-EFDFB28B2B13}"/>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6">
                <a:extLst>
                  <a:ext uri="{FF2B5EF4-FFF2-40B4-BE49-F238E27FC236}">
                    <a16:creationId xmlns:a16="http://schemas.microsoft.com/office/drawing/2014/main" id="{D1D00B1B-6F15-43B4-946F-46BC1DF61149}"/>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27">
                <a:extLst>
                  <a:ext uri="{FF2B5EF4-FFF2-40B4-BE49-F238E27FC236}">
                    <a16:creationId xmlns:a16="http://schemas.microsoft.com/office/drawing/2014/main" id="{3156BEB4-C6BB-42AF-8673-1A5A1B29A64B}"/>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28">
                <a:extLst>
                  <a:ext uri="{FF2B5EF4-FFF2-40B4-BE49-F238E27FC236}">
                    <a16:creationId xmlns:a16="http://schemas.microsoft.com/office/drawing/2014/main" id="{5544D358-5812-4221-B19B-56AFEF686C1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29">
                <a:extLst>
                  <a:ext uri="{FF2B5EF4-FFF2-40B4-BE49-F238E27FC236}">
                    <a16:creationId xmlns:a16="http://schemas.microsoft.com/office/drawing/2014/main" id="{E444D74F-C89A-4AAA-AE27-CEE5F87AC63D}"/>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0">
                <a:extLst>
                  <a:ext uri="{FF2B5EF4-FFF2-40B4-BE49-F238E27FC236}">
                    <a16:creationId xmlns:a16="http://schemas.microsoft.com/office/drawing/2014/main" id="{D476B500-8EF8-4D58-B522-27C03F3B3ED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1">
                <a:extLst>
                  <a:ext uri="{FF2B5EF4-FFF2-40B4-BE49-F238E27FC236}">
                    <a16:creationId xmlns:a16="http://schemas.microsoft.com/office/drawing/2014/main" id="{014BA7FC-32E7-41AF-9E91-524748F6B7AD}"/>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2">
                <a:extLst>
                  <a:ext uri="{FF2B5EF4-FFF2-40B4-BE49-F238E27FC236}">
                    <a16:creationId xmlns:a16="http://schemas.microsoft.com/office/drawing/2014/main" id="{BC2F67DD-114B-4B23-8B7A-8515E772D151}"/>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3">
                <a:extLst>
                  <a:ext uri="{FF2B5EF4-FFF2-40B4-BE49-F238E27FC236}">
                    <a16:creationId xmlns:a16="http://schemas.microsoft.com/office/drawing/2014/main" id="{30BF695D-972E-4B1D-BC29-218BF698B4DD}"/>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4">
                <a:extLst>
                  <a:ext uri="{FF2B5EF4-FFF2-40B4-BE49-F238E27FC236}">
                    <a16:creationId xmlns:a16="http://schemas.microsoft.com/office/drawing/2014/main" id="{FC3DF866-B554-4C89-BAD2-0493631F0CA5}"/>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35">
                <a:extLst>
                  <a:ext uri="{FF2B5EF4-FFF2-40B4-BE49-F238E27FC236}">
                    <a16:creationId xmlns:a16="http://schemas.microsoft.com/office/drawing/2014/main" id="{E557A768-FE1C-4CE4-B089-8891C76EE858}"/>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6">
                <a:extLst>
                  <a:ext uri="{FF2B5EF4-FFF2-40B4-BE49-F238E27FC236}">
                    <a16:creationId xmlns:a16="http://schemas.microsoft.com/office/drawing/2014/main" id="{EA7285D2-B6FD-4F26-97B3-2833E44A499B}"/>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7">
                <a:extLst>
                  <a:ext uri="{FF2B5EF4-FFF2-40B4-BE49-F238E27FC236}">
                    <a16:creationId xmlns:a16="http://schemas.microsoft.com/office/drawing/2014/main" id="{21E53EA5-567B-405C-B773-17CA02F1000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38">
                <a:extLst>
                  <a:ext uri="{FF2B5EF4-FFF2-40B4-BE49-F238E27FC236}">
                    <a16:creationId xmlns:a16="http://schemas.microsoft.com/office/drawing/2014/main" id="{EFD9A81D-3BF3-4645-B93B-5AFD9D218FBE}"/>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9">
                <a:extLst>
                  <a:ext uri="{FF2B5EF4-FFF2-40B4-BE49-F238E27FC236}">
                    <a16:creationId xmlns:a16="http://schemas.microsoft.com/office/drawing/2014/main" id="{E372EB49-EA46-4A09-A3DF-9FCE4D4CF36D}"/>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0">
                <a:extLst>
                  <a:ext uri="{FF2B5EF4-FFF2-40B4-BE49-F238E27FC236}">
                    <a16:creationId xmlns:a16="http://schemas.microsoft.com/office/drawing/2014/main" id="{0C338488-BF7E-4A2B-B9A0-66408F2614E1}"/>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1">
                <a:extLst>
                  <a:ext uri="{FF2B5EF4-FFF2-40B4-BE49-F238E27FC236}">
                    <a16:creationId xmlns:a16="http://schemas.microsoft.com/office/drawing/2014/main" id="{8D1BDF75-ACBC-409F-8759-029F2A367A43}"/>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2">
                <a:extLst>
                  <a:ext uri="{FF2B5EF4-FFF2-40B4-BE49-F238E27FC236}">
                    <a16:creationId xmlns:a16="http://schemas.microsoft.com/office/drawing/2014/main" id="{FB7923E6-7159-4F90-BFC1-E0B7D2F6FC6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3">
                <a:extLst>
                  <a:ext uri="{FF2B5EF4-FFF2-40B4-BE49-F238E27FC236}">
                    <a16:creationId xmlns:a16="http://schemas.microsoft.com/office/drawing/2014/main" id="{A277DE9D-A6CC-4D3B-A16F-BE77D07742E2}"/>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44">
                <a:extLst>
                  <a:ext uri="{FF2B5EF4-FFF2-40B4-BE49-F238E27FC236}">
                    <a16:creationId xmlns:a16="http://schemas.microsoft.com/office/drawing/2014/main" id="{8A91D8E9-C066-4B07-8F77-2F4676451B3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45">
                <a:extLst>
                  <a:ext uri="{FF2B5EF4-FFF2-40B4-BE49-F238E27FC236}">
                    <a16:creationId xmlns:a16="http://schemas.microsoft.com/office/drawing/2014/main" id="{16FF0440-1169-4B9A-B5DA-C5DA711F9742}"/>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46">
                <a:extLst>
                  <a:ext uri="{FF2B5EF4-FFF2-40B4-BE49-F238E27FC236}">
                    <a16:creationId xmlns:a16="http://schemas.microsoft.com/office/drawing/2014/main" id="{A860B2E8-0355-47CC-B2FD-CE6EEC40A3A8}"/>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47">
                <a:extLst>
                  <a:ext uri="{FF2B5EF4-FFF2-40B4-BE49-F238E27FC236}">
                    <a16:creationId xmlns:a16="http://schemas.microsoft.com/office/drawing/2014/main" id="{65DB1607-C3D2-4B80-B744-A05AC2177F7D}"/>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48">
                <a:extLst>
                  <a:ext uri="{FF2B5EF4-FFF2-40B4-BE49-F238E27FC236}">
                    <a16:creationId xmlns:a16="http://schemas.microsoft.com/office/drawing/2014/main" id="{1E7582B1-9E39-40BC-8E82-0D6D1D7A31FD}"/>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49">
                <a:extLst>
                  <a:ext uri="{FF2B5EF4-FFF2-40B4-BE49-F238E27FC236}">
                    <a16:creationId xmlns:a16="http://schemas.microsoft.com/office/drawing/2014/main" id="{4FD3D29C-5C12-4524-B008-607B8C7E5842}"/>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0">
                <a:extLst>
                  <a:ext uri="{FF2B5EF4-FFF2-40B4-BE49-F238E27FC236}">
                    <a16:creationId xmlns:a16="http://schemas.microsoft.com/office/drawing/2014/main" id="{0489C60D-C852-4757-BF80-9F10CBDB0BDB}"/>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1">
                <a:extLst>
                  <a:ext uri="{FF2B5EF4-FFF2-40B4-BE49-F238E27FC236}">
                    <a16:creationId xmlns:a16="http://schemas.microsoft.com/office/drawing/2014/main" id="{11D5085D-5A5C-4172-8BF3-7AFF4AE68467}"/>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2">
                <a:extLst>
                  <a:ext uri="{FF2B5EF4-FFF2-40B4-BE49-F238E27FC236}">
                    <a16:creationId xmlns:a16="http://schemas.microsoft.com/office/drawing/2014/main" id="{D3A53EF8-A8E2-4DEB-8575-6A4B25EE7B5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53">
                <a:extLst>
                  <a:ext uri="{FF2B5EF4-FFF2-40B4-BE49-F238E27FC236}">
                    <a16:creationId xmlns:a16="http://schemas.microsoft.com/office/drawing/2014/main" id="{E10F8EAA-7B75-41C8-9BB9-3AD9F6DD6242}"/>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54">
                <a:extLst>
                  <a:ext uri="{FF2B5EF4-FFF2-40B4-BE49-F238E27FC236}">
                    <a16:creationId xmlns:a16="http://schemas.microsoft.com/office/drawing/2014/main" id="{5AFD3856-051D-49D8-89D5-4D4D9B330CB4}"/>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55">
                <a:extLst>
                  <a:ext uri="{FF2B5EF4-FFF2-40B4-BE49-F238E27FC236}">
                    <a16:creationId xmlns:a16="http://schemas.microsoft.com/office/drawing/2014/main" id="{A598CDC5-267F-4FD2-A4EA-8A98A2C0071C}"/>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56">
                <a:extLst>
                  <a:ext uri="{FF2B5EF4-FFF2-40B4-BE49-F238E27FC236}">
                    <a16:creationId xmlns:a16="http://schemas.microsoft.com/office/drawing/2014/main" id="{18A0E241-4E5E-41CC-8397-C0E607675982}"/>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57">
                <a:extLst>
                  <a:ext uri="{FF2B5EF4-FFF2-40B4-BE49-F238E27FC236}">
                    <a16:creationId xmlns:a16="http://schemas.microsoft.com/office/drawing/2014/main" id="{EBEC14CF-7909-4204-8DFE-A691876C8B5E}"/>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58">
                <a:extLst>
                  <a:ext uri="{FF2B5EF4-FFF2-40B4-BE49-F238E27FC236}">
                    <a16:creationId xmlns:a16="http://schemas.microsoft.com/office/drawing/2014/main" id="{D623ED30-BFA5-49CE-AD6D-6298DDEF6747}"/>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59">
                <a:extLst>
                  <a:ext uri="{FF2B5EF4-FFF2-40B4-BE49-F238E27FC236}">
                    <a16:creationId xmlns:a16="http://schemas.microsoft.com/office/drawing/2014/main" id="{62942EC6-F6FA-4902-B24D-D0673484EA2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0">
                <a:extLst>
                  <a:ext uri="{FF2B5EF4-FFF2-40B4-BE49-F238E27FC236}">
                    <a16:creationId xmlns:a16="http://schemas.microsoft.com/office/drawing/2014/main" id="{0CBFE0DB-8936-437A-934F-59A22B5F7D38}"/>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1">
                <a:extLst>
                  <a:ext uri="{FF2B5EF4-FFF2-40B4-BE49-F238E27FC236}">
                    <a16:creationId xmlns:a16="http://schemas.microsoft.com/office/drawing/2014/main" id="{FE005F03-E57C-4080-9BA1-99D5314E3D87}"/>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2">
                <a:extLst>
                  <a:ext uri="{FF2B5EF4-FFF2-40B4-BE49-F238E27FC236}">
                    <a16:creationId xmlns:a16="http://schemas.microsoft.com/office/drawing/2014/main" id="{77508358-5D84-499B-8229-B60EF2659097}"/>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3">
                <a:extLst>
                  <a:ext uri="{FF2B5EF4-FFF2-40B4-BE49-F238E27FC236}">
                    <a16:creationId xmlns:a16="http://schemas.microsoft.com/office/drawing/2014/main" id="{ADEC1104-0A28-43D5-A702-B7D1DC7D09E1}"/>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64">
                <a:extLst>
                  <a:ext uri="{FF2B5EF4-FFF2-40B4-BE49-F238E27FC236}">
                    <a16:creationId xmlns:a16="http://schemas.microsoft.com/office/drawing/2014/main" id="{E9F14946-BE7E-4220-AD6F-E08B1A1DBCAE}"/>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65">
                <a:extLst>
                  <a:ext uri="{FF2B5EF4-FFF2-40B4-BE49-F238E27FC236}">
                    <a16:creationId xmlns:a16="http://schemas.microsoft.com/office/drawing/2014/main" id="{D5E3BA47-A4E9-4093-BC08-592C2294B03D}"/>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66">
                <a:extLst>
                  <a:ext uri="{FF2B5EF4-FFF2-40B4-BE49-F238E27FC236}">
                    <a16:creationId xmlns:a16="http://schemas.microsoft.com/office/drawing/2014/main" id="{BFA94E61-8F89-4690-AB3B-E046DAFAA12C}"/>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67">
                <a:extLst>
                  <a:ext uri="{FF2B5EF4-FFF2-40B4-BE49-F238E27FC236}">
                    <a16:creationId xmlns:a16="http://schemas.microsoft.com/office/drawing/2014/main" id="{7DC4EC0F-DF7A-403A-9A97-EBD96638B43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68">
                <a:extLst>
                  <a:ext uri="{FF2B5EF4-FFF2-40B4-BE49-F238E27FC236}">
                    <a16:creationId xmlns:a16="http://schemas.microsoft.com/office/drawing/2014/main" id="{D8E03438-9016-484C-B954-900B6AA87AC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69">
                <a:extLst>
                  <a:ext uri="{FF2B5EF4-FFF2-40B4-BE49-F238E27FC236}">
                    <a16:creationId xmlns:a16="http://schemas.microsoft.com/office/drawing/2014/main" id="{48B641B5-225C-4DA1-A3F1-0DC261663FD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0">
                <a:extLst>
                  <a:ext uri="{FF2B5EF4-FFF2-40B4-BE49-F238E27FC236}">
                    <a16:creationId xmlns:a16="http://schemas.microsoft.com/office/drawing/2014/main" id="{4D50B307-FB0A-43FA-9DD2-E6C7CBE6877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1">
                <a:extLst>
                  <a:ext uri="{FF2B5EF4-FFF2-40B4-BE49-F238E27FC236}">
                    <a16:creationId xmlns:a16="http://schemas.microsoft.com/office/drawing/2014/main" id="{C73067BF-8617-4099-A521-677593BC4EEF}"/>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2">
                <a:extLst>
                  <a:ext uri="{FF2B5EF4-FFF2-40B4-BE49-F238E27FC236}">
                    <a16:creationId xmlns:a16="http://schemas.microsoft.com/office/drawing/2014/main" id="{E837E15E-8E79-42F2-B175-F4105DC6F7CF}"/>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73">
                <a:extLst>
                  <a:ext uri="{FF2B5EF4-FFF2-40B4-BE49-F238E27FC236}">
                    <a16:creationId xmlns:a16="http://schemas.microsoft.com/office/drawing/2014/main" id="{016B81C3-8CBF-4741-B082-E92F23158484}"/>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74">
                <a:extLst>
                  <a:ext uri="{FF2B5EF4-FFF2-40B4-BE49-F238E27FC236}">
                    <a16:creationId xmlns:a16="http://schemas.microsoft.com/office/drawing/2014/main" id="{569C9D51-ADFA-438B-8D38-A0F97F1596AA}"/>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75">
                <a:extLst>
                  <a:ext uri="{FF2B5EF4-FFF2-40B4-BE49-F238E27FC236}">
                    <a16:creationId xmlns:a16="http://schemas.microsoft.com/office/drawing/2014/main" id="{6B8F6279-413B-4367-8FE9-79B1A37DC6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76">
                <a:extLst>
                  <a:ext uri="{FF2B5EF4-FFF2-40B4-BE49-F238E27FC236}">
                    <a16:creationId xmlns:a16="http://schemas.microsoft.com/office/drawing/2014/main" id="{F88489B0-7EAE-45F7-8930-D03B6C543CE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77">
                <a:extLst>
                  <a:ext uri="{FF2B5EF4-FFF2-40B4-BE49-F238E27FC236}">
                    <a16:creationId xmlns:a16="http://schemas.microsoft.com/office/drawing/2014/main" id="{C879611B-C735-4812-B9B2-F41A693033D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78">
                <a:extLst>
                  <a:ext uri="{FF2B5EF4-FFF2-40B4-BE49-F238E27FC236}">
                    <a16:creationId xmlns:a16="http://schemas.microsoft.com/office/drawing/2014/main" id="{6EE82BED-61EC-43EF-96E3-4F16C2CB9273}"/>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79">
                <a:extLst>
                  <a:ext uri="{FF2B5EF4-FFF2-40B4-BE49-F238E27FC236}">
                    <a16:creationId xmlns:a16="http://schemas.microsoft.com/office/drawing/2014/main" id="{C5AA3CEB-C202-4609-B946-1FB2AD1A3A18}"/>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80">
                <a:extLst>
                  <a:ext uri="{FF2B5EF4-FFF2-40B4-BE49-F238E27FC236}">
                    <a16:creationId xmlns:a16="http://schemas.microsoft.com/office/drawing/2014/main" id="{86EAC27B-FF6E-455D-B88D-F24B9001048C}"/>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81">
                <a:extLst>
                  <a:ext uri="{FF2B5EF4-FFF2-40B4-BE49-F238E27FC236}">
                    <a16:creationId xmlns:a16="http://schemas.microsoft.com/office/drawing/2014/main" id="{147FB087-688F-4678-9243-C8A8CBC38CE7}"/>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2">
                <a:extLst>
                  <a:ext uri="{FF2B5EF4-FFF2-40B4-BE49-F238E27FC236}">
                    <a16:creationId xmlns:a16="http://schemas.microsoft.com/office/drawing/2014/main" id="{F54C4EDF-244A-447C-8F8D-300E4658D542}"/>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83">
                <a:extLst>
                  <a:ext uri="{FF2B5EF4-FFF2-40B4-BE49-F238E27FC236}">
                    <a16:creationId xmlns:a16="http://schemas.microsoft.com/office/drawing/2014/main" id="{C4B50557-30E2-44E2-93AB-AE48B19B29E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84">
                <a:extLst>
                  <a:ext uri="{FF2B5EF4-FFF2-40B4-BE49-F238E27FC236}">
                    <a16:creationId xmlns:a16="http://schemas.microsoft.com/office/drawing/2014/main" id="{24B5DB85-1911-4DB4-9D53-A5375E8513D6}"/>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85">
                <a:extLst>
                  <a:ext uri="{FF2B5EF4-FFF2-40B4-BE49-F238E27FC236}">
                    <a16:creationId xmlns:a16="http://schemas.microsoft.com/office/drawing/2014/main" id="{39404E2F-F7C8-49A4-A5DB-248191F5872A}"/>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86">
                <a:extLst>
                  <a:ext uri="{FF2B5EF4-FFF2-40B4-BE49-F238E27FC236}">
                    <a16:creationId xmlns:a16="http://schemas.microsoft.com/office/drawing/2014/main" id="{DDADF590-08D8-43DF-A293-FF507C9EDA72}"/>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87">
                <a:extLst>
                  <a:ext uri="{FF2B5EF4-FFF2-40B4-BE49-F238E27FC236}">
                    <a16:creationId xmlns:a16="http://schemas.microsoft.com/office/drawing/2014/main" id="{74039E2C-18DC-4A09-AC0B-F4F469F3E562}"/>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88">
                <a:extLst>
                  <a:ext uri="{FF2B5EF4-FFF2-40B4-BE49-F238E27FC236}">
                    <a16:creationId xmlns:a16="http://schemas.microsoft.com/office/drawing/2014/main" id="{5F9880DE-D345-4031-A7E2-A0B2BADC3890}"/>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89">
                <a:extLst>
                  <a:ext uri="{FF2B5EF4-FFF2-40B4-BE49-F238E27FC236}">
                    <a16:creationId xmlns:a16="http://schemas.microsoft.com/office/drawing/2014/main" id="{0FC075AB-3A8E-4EB6-BCE0-A6EC3917D5AA}"/>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0">
                <a:extLst>
                  <a:ext uri="{FF2B5EF4-FFF2-40B4-BE49-F238E27FC236}">
                    <a16:creationId xmlns:a16="http://schemas.microsoft.com/office/drawing/2014/main" id="{E126740C-D9A3-4DB2-800E-BF3110DA9952}"/>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91">
                <a:extLst>
                  <a:ext uri="{FF2B5EF4-FFF2-40B4-BE49-F238E27FC236}">
                    <a16:creationId xmlns:a16="http://schemas.microsoft.com/office/drawing/2014/main" id="{AC340586-1EC6-4CBF-BFE8-DD98B2945E17}"/>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92">
                <a:extLst>
                  <a:ext uri="{FF2B5EF4-FFF2-40B4-BE49-F238E27FC236}">
                    <a16:creationId xmlns:a16="http://schemas.microsoft.com/office/drawing/2014/main" id="{D07AAF91-1D6A-41D8-9887-3EF648C7B67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93">
                <a:extLst>
                  <a:ext uri="{FF2B5EF4-FFF2-40B4-BE49-F238E27FC236}">
                    <a16:creationId xmlns:a16="http://schemas.microsoft.com/office/drawing/2014/main" id="{958A910F-7D33-4D74-BEE7-AEEEE046176B}"/>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94">
                <a:extLst>
                  <a:ext uri="{FF2B5EF4-FFF2-40B4-BE49-F238E27FC236}">
                    <a16:creationId xmlns:a16="http://schemas.microsoft.com/office/drawing/2014/main" id="{F1AE6E72-43CA-4ED4-8D43-C3517EF81F5D}"/>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95">
                <a:extLst>
                  <a:ext uri="{FF2B5EF4-FFF2-40B4-BE49-F238E27FC236}">
                    <a16:creationId xmlns:a16="http://schemas.microsoft.com/office/drawing/2014/main" id="{5B2180E2-8058-4597-9556-F568FDBCDE94}"/>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96">
                <a:extLst>
                  <a:ext uri="{FF2B5EF4-FFF2-40B4-BE49-F238E27FC236}">
                    <a16:creationId xmlns:a16="http://schemas.microsoft.com/office/drawing/2014/main" id="{0948367A-D410-4DAC-9345-9995427AC921}"/>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97">
                <a:extLst>
                  <a:ext uri="{FF2B5EF4-FFF2-40B4-BE49-F238E27FC236}">
                    <a16:creationId xmlns:a16="http://schemas.microsoft.com/office/drawing/2014/main" id="{43752A73-1455-421B-BA56-5E93ACB2E70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98">
                <a:extLst>
                  <a:ext uri="{FF2B5EF4-FFF2-40B4-BE49-F238E27FC236}">
                    <a16:creationId xmlns:a16="http://schemas.microsoft.com/office/drawing/2014/main" id="{AE642AFB-1BE5-47CE-8407-FBCDEC85ECE4}"/>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99">
                <a:extLst>
                  <a:ext uri="{FF2B5EF4-FFF2-40B4-BE49-F238E27FC236}">
                    <a16:creationId xmlns:a16="http://schemas.microsoft.com/office/drawing/2014/main" id="{1665DAF1-B570-4819-A387-B1BA1B72F445}"/>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00">
                <a:extLst>
                  <a:ext uri="{FF2B5EF4-FFF2-40B4-BE49-F238E27FC236}">
                    <a16:creationId xmlns:a16="http://schemas.microsoft.com/office/drawing/2014/main" id="{18957BFB-1A86-438D-9DAB-F8CFCC855FC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01">
                <a:extLst>
                  <a:ext uri="{FF2B5EF4-FFF2-40B4-BE49-F238E27FC236}">
                    <a16:creationId xmlns:a16="http://schemas.microsoft.com/office/drawing/2014/main" id="{5BC56E82-CCC5-4A8E-B63C-E4E0D700A69C}"/>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02">
                <a:extLst>
                  <a:ext uri="{FF2B5EF4-FFF2-40B4-BE49-F238E27FC236}">
                    <a16:creationId xmlns:a16="http://schemas.microsoft.com/office/drawing/2014/main" id="{F377C62F-79EE-4B32-988C-A7BE351D92C4}"/>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03">
                <a:extLst>
                  <a:ext uri="{FF2B5EF4-FFF2-40B4-BE49-F238E27FC236}">
                    <a16:creationId xmlns:a16="http://schemas.microsoft.com/office/drawing/2014/main" id="{7BE28BA7-957F-47F2-9EDB-1C8DC4E12DFC}"/>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04">
                <a:extLst>
                  <a:ext uri="{FF2B5EF4-FFF2-40B4-BE49-F238E27FC236}">
                    <a16:creationId xmlns:a16="http://schemas.microsoft.com/office/drawing/2014/main" id="{EBE49FCD-BC81-4A07-92C5-0538613B621F}"/>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05">
                <a:extLst>
                  <a:ext uri="{FF2B5EF4-FFF2-40B4-BE49-F238E27FC236}">
                    <a16:creationId xmlns:a16="http://schemas.microsoft.com/office/drawing/2014/main" id="{E12A0E47-DE32-4ED8-86D4-20C26F53FF86}"/>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06">
                <a:extLst>
                  <a:ext uri="{FF2B5EF4-FFF2-40B4-BE49-F238E27FC236}">
                    <a16:creationId xmlns:a16="http://schemas.microsoft.com/office/drawing/2014/main" id="{B563D27D-AB12-4BDC-ACBC-EE86F9582063}"/>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07">
                <a:extLst>
                  <a:ext uri="{FF2B5EF4-FFF2-40B4-BE49-F238E27FC236}">
                    <a16:creationId xmlns:a16="http://schemas.microsoft.com/office/drawing/2014/main" id="{815B20BB-C574-4D0D-8B24-75DA76187A5C}"/>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08">
                <a:extLst>
                  <a:ext uri="{FF2B5EF4-FFF2-40B4-BE49-F238E27FC236}">
                    <a16:creationId xmlns:a16="http://schemas.microsoft.com/office/drawing/2014/main" id="{047FA329-5966-463E-89DC-84107CB3D58B}"/>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09">
                <a:extLst>
                  <a:ext uri="{FF2B5EF4-FFF2-40B4-BE49-F238E27FC236}">
                    <a16:creationId xmlns:a16="http://schemas.microsoft.com/office/drawing/2014/main" id="{63FB9042-2588-4739-941E-F872ABB1CC1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10">
                <a:extLst>
                  <a:ext uri="{FF2B5EF4-FFF2-40B4-BE49-F238E27FC236}">
                    <a16:creationId xmlns:a16="http://schemas.microsoft.com/office/drawing/2014/main" id="{23E69323-32C6-4F01-91F7-9C6CC0B1825D}"/>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11">
                <a:extLst>
                  <a:ext uri="{FF2B5EF4-FFF2-40B4-BE49-F238E27FC236}">
                    <a16:creationId xmlns:a16="http://schemas.microsoft.com/office/drawing/2014/main" id="{0BA18B01-EFBA-4255-99A9-777B683336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12">
                <a:extLst>
                  <a:ext uri="{FF2B5EF4-FFF2-40B4-BE49-F238E27FC236}">
                    <a16:creationId xmlns:a16="http://schemas.microsoft.com/office/drawing/2014/main" id="{4F603969-DF5D-479D-8509-F77D65D7943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13">
                <a:extLst>
                  <a:ext uri="{FF2B5EF4-FFF2-40B4-BE49-F238E27FC236}">
                    <a16:creationId xmlns:a16="http://schemas.microsoft.com/office/drawing/2014/main" id="{8D67AA45-3D16-470B-8240-8A420CC0349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14">
                <a:extLst>
                  <a:ext uri="{FF2B5EF4-FFF2-40B4-BE49-F238E27FC236}">
                    <a16:creationId xmlns:a16="http://schemas.microsoft.com/office/drawing/2014/main" id="{91129609-45E9-4250-B085-BDAC544D1910}"/>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15">
                <a:extLst>
                  <a:ext uri="{FF2B5EF4-FFF2-40B4-BE49-F238E27FC236}">
                    <a16:creationId xmlns:a16="http://schemas.microsoft.com/office/drawing/2014/main" id="{E46B6A83-B1DD-4488-8727-594942426339}"/>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16">
                <a:extLst>
                  <a:ext uri="{FF2B5EF4-FFF2-40B4-BE49-F238E27FC236}">
                    <a16:creationId xmlns:a16="http://schemas.microsoft.com/office/drawing/2014/main" id="{2D87EA7E-543B-4645-93AB-9F7A12F9C6DE}"/>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17">
                <a:extLst>
                  <a:ext uri="{FF2B5EF4-FFF2-40B4-BE49-F238E27FC236}">
                    <a16:creationId xmlns:a16="http://schemas.microsoft.com/office/drawing/2014/main" id="{649C394B-4E57-4E8F-B065-98E14E1832C0}"/>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18">
                <a:extLst>
                  <a:ext uri="{FF2B5EF4-FFF2-40B4-BE49-F238E27FC236}">
                    <a16:creationId xmlns:a16="http://schemas.microsoft.com/office/drawing/2014/main" id="{53015D15-A948-4978-B8C5-6A98E4F14EA4}"/>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19">
                <a:extLst>
                  <a:ext uri="{FF2B5EF4-FFF2-40B4-BE49-F238E27FC236}">
                    <a16:creationId xmlns:a16="http://schemas.microsoft.com/office/drawing/2014/main" id="{A7D30A6B-3E3A-4EA2-BA4F-72941F8D20E1}"/>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20">
                <a:extLst>
                  <a:ext uri="{FF2B5EF4-FFF2-40B4-BE49-F238E27FC236}">
                    <a16:creationId xmlns:a16="http://schemas.microsoft.com/office/drawing/2014/main" id="{63F07179-C0CE-434E-8EC4-BBDE55A5B0F8}"/>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21">
                <a:extLst>
                  <a:ext uri="{FF2B5EF4-FFF2-40B4-BE49-F238E27FC236}">
                    <a16:creationId xmlns:a16="http://schemas.microsoft.com/office/drawing/2014/main" id="{A3F4A9E9-2AEC-4C1E-A49F-CCF5BE3240A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22">
                <a:extLst>
                  <a:ext uri="{FF2B5EF4-FFF2-40B4-BE49-F238E27FC236}">
                    <a16:creationId xmlns:a16="http://schemas.microsoft.com/office/drawing/2014/main" id="{93BFD2DB-434F-4DD8-B620-7A87E287DEE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23">
                <a:extLst>
                  <a:ext uri="{FF2B5EF4-FFF2-40B4-BE49-F238E27FC236}">
                    <a16:creationId xmlns:a16="http://schemas.microsoft.com/office/drawing/2014/main" id="{5CF2B74E-7029-4469-9EB5-B0AAC897D07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24">
                <a:extLst>
                  <a:ext uri="{FF2B5EF4-FFF2-40B4-BE49-F238E27FC236}">
                    <a16:creationId xmlns:a16="http://schemas.microsoft.com/office/drawing/2014/main" id="{2D536ADF-B838-444F-877F-D99D2714203C}"/>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25">
                <a:extLst>
                  <a:ext uri="{FF2B5EF4-FFF2-40B4-BE49-F238E27FC236}">
                    <a16:creationId xmlns:a16="http://schemas.microsoft.com/office/drawing/2014/main" id="{8D18A8A2-BC29-43F4-890C-47BB044C9A2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26">
                <a:extLst>
                  <a:ext uri="{FF2B5EF4-FFF2-40B4-BE49-F238E27FC236}">
                    <a16:creationId xmlns:a16="http://schemas.microsoft.com/office/drawing/2014/main" id="{0FD8E287-3CD8-4041-B16D-C5787010C272}"/>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27">
                <a:extLst>
                  <a:ext uri="{FF2B5EF4-FFF2-40B4-BE49-F238E27FC236}">
                    <a16:creationId xmlns:a16="http://schemas.microsoft.com/office/drawing/2014/main" id="{D467FC92-8083-4039-B7D2-8FC216DC710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28">
                <a:extLst>
                  <a:ext uri="{FF2B5EF4-FFF2-40B4-BE49-F238E27FC236}">
                    <a16:creationId xmlns:a16="http://schemas.microsoft.com/office/drawing/2014/main" id="{E0E26DB4-BEC7-4788-840D-C163199C81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29">
                <a:extLst>
                  <a:ext uri="{FF2B5EF4-FFF2-40B4-BE49-F238E27FC236}">
                    <a16:creationId xmlns:a16="http://schemas.microsoft.com/office/drawing/2014/main" id="{68E86183-210F-44B1-8442-D1D825137E2C}"/>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30">
                <a:extLst>
                  <a:ext uri="{FF2B5EF4-FFF2-40B4-BE49-F238E27FC236}">
                    <a16:creationId xmlns:a16="http://schemas.microsoft.com/office/drawing/2014/main" id="{DE2E772F-65B6-4863-A1DD-2A7593BC4143}"/>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31">
                <a:extLst>
                  <a:ext uri="{FF2B5EF4-FFF2-40B4-BE49-F238E27FC236}">
                    <a16:creationId xmlns:a16="http://schemas.microsoft.com/office/drawing/2014/main" id="{91F737EE-3A25-414C-8D8C-F0C60622DD93}"/>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32">
                <a:extLst>
                  <a:ext uri="{FF2B5EF4-FFF2-40B4-BE49-F238E27FC236}">
                    <a16:creationId xmlns:a16="http://schemas.microsoft.com/office/drawing/2014/main" id="{02E7A363-8EDD-4236-9121-85EE1E494F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33">
                <a:extLst>
                  <a:ext uri="{FF2B5EF4-FFF2-40B4-BE49-F238E27FC236}">
                    <a16:creationId xmlns:a16="http://schemas.microsoft.com/office/drawing/2014/main" id="{7E74F322-4943-4C2F-8D7D-ECCEF4C53F7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34">
                <a:extLst>
                  <a:ext uri="{FF2B5EF4-FFF2-40B4-BE49-F238E27FC236}">
                    <a16:creationId xmlns:a16="http://schemas.microsoft.com/office/drawing/2014/main" id="{5D58F067-5D86-4312-934B-80C1F34EED27}"/>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35">
                <a:extLst>
                  <a:ext uri="{FF2B5EF4-FFF2-40B4-BE49-F238E27FC236}">
                    <a16:creationId xmlns:a16="http://schemas.microsoft.com/office/drawing/2014/main" id="{CAD8DBA7-61BB-4662-BED7-79D31FC5057B}"/>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36">
                <a:extLst>
                  <a:ext uri="{FF2B5EF4-FFF2-40B4-BE49-F238E27FC236}">
                    <a16:creationId xmlns:a16="http://schemas.microsoft.com/office/drawing/2014/main" id="{EB6156CA-9BF2-41AB-8F81-13A5EFB0312D}"/>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37">
                <a:extLst>
                  <a:ext uri="{FF2B5EF4-FFF2-40B4-BE49-F238E27FC236}">
                    <a16:creationId xmlns:a16="http://schemas.microsoft.com/office/drawing/2014/main" id="{CA984EB7-E010-40E3-9B13-998B8AB50B1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38">
                <a:extLst>
                  <a:ext uri="{FF2B5EF4-FFF2-40B4-BE49-F238E27FC236}">
                    <a16:creationId xmlns:a16="http://schemas.microsoft.com/office/drawing/2014/main" id="{4385B699-F501-4654-B4AE-A15E46C6CEF3}"/>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39">
                <a:extLst>
                  <a:ext uri="{FF2B5EF4-FFF2-40B4-BE49-F238E27FC236}">
                    <a16:creationId xmlns:a16="http://schemas.microsoft.com/office/drawing/2014/main" id="{EF13A6FE-92E7-4FBE-920C-0C5EE173DC52}"/>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40">
                <a:extLst>
                  <a:ext uri="{FF2B5EF4-FFF2-40B4-BE49-F238E27FC236}">
                    <a16:creationId xmlns:a16="http://schemas.microsoft.com/office/drawing/2014/main" id="{987841D7-0745-4CF9-A887-9BF325EAFC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41">
                <a:extLst>
                  <a:ext uri="{FF2B5EF4-FFF2-40B4-BE49-F238E27FC236}">
                    <a16:creationId xmlns:a16="http://schemas.microsoft.com/office/drawing/2014/main" id="{362286F3-1014-4D44-AC7B-4ED4CA3D530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42">
                <a:extLst>
                  <a:ext uri="{FF2B5EF4-FFF2-40B4-BE49-F238E27FC236}">
                    <a16:creationId xmlns:a16="http://schemas.microsoft.com/office/drawing/2014/main" id="{1D7712C5-9669-49C4-8B38-02C17BD4EBF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43">
                <a:extLst>
                  <a:ext uri="{FF2B5EF4-FFF2-40B4-BE49-F238E27FC236}">
                    <a16:creationId xmlns:a16="http://schemas.microsoft.com/office/drawing/2014/main" id="{AFBEA6D6-F87A-448E-A751-6211165307AA}"/>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44">
                <a:extLst>
                  <a:ext uri="{FF2B5EF4-FFF2-40B4-BE49-F238E27FC236}">
                    <a16:creationId xmlns:a16="http://schemas.microsoft.com/office/drawing/2014/main" id="{CAEB11A3-0584-486A-BE73-F85E5E36A15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45">
                <a:extLst>
                  <a:ext uri="{FF2B5EF4-FFF2-40B4-BE49-F238E27FC236}">
                    <a16:creationId xmlns:a16="http://schemas.microsoft.com/office/drawing/2014/main" id="{C76A63C2-C176-4C5B-B7AB-535BC9AADCC5}"/>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46">
                <a:extLst>
                  <a:ext uri="{FF2B5EF4-FFF2-40B4-BE49-F238E27FC236}">
                    <a16:creationId xmlns:a16="http://schemas.microsoft.com/office/drawing/2014/main" id="{CB08CA41-F4FB-4B56-BE68-9EC75A4ACDD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47">
                <a:extLst>
                  <a:ext uri="{FF2B5EF4-FFF2-40B4-BE49-F238E27FC236}">
                    <a16:creationId xmlns:a16="http://schemas.microsoft.com/office/drawing/2014/main" id="{E0E5AFBD-2247-4603-907D-B3AAE3B16254}"/>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48">
                <a:extLst>
                  <a:ext uri="{FF2B5EF4-FFF2-40B4-BE49-F238E27FC236}">
                    <a16:creationId xmlns:a16="http://schemas.microsoft.com/office/drawing/2014/main" id="{7E276170-1DEA-4E77-B64E-022D8D0BF24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49">
                <a:extLst>
                  <a:ext uri="{FF2B5EF4-FFF2-40B4-BE49-F238E27FC236}">
                    <a16:creationId xmlns:a16="http://schemas.microsoft.com/office/drawing/2014/main" id="{395FAA2F-0A9D-48F7-A7DA-7FA678132B3C}"/>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50">
                <a:extLst>
                  <a:ext uri="{FF2B5EF4-FFF2-40B4-BE49-F238E27FC236}">
                    <a16:creationId xmlns:a16="http://schemas.microsoft.com/office/drawing/2014/main" id="{B8786E94-C765-4C64-ACFF-5C216B8159E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51">
                <a:extLst>
                  <a:ext uri="{FF2B5EF4-FFF2-40B4-BE49-F238E27FC236}">
                    <a16:creationId xmlns:a16="http://schemas.microsoft.com/office/drawing/2014/main" id="{29602A6F-F12F-4291-9D56-D173AAB6FA0B}"/>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52">
                <a:extLst>
                  <a:ext uri="{FF2B5EF4-FFF2-40B4-BE49-F238E27FC236}">
                    <a16:creationId xmlns:a16="http://schemas.microsoft.com/office/drawing/2014/main" id="{49ACBB60-F51A-4FAA-AC9E-5EF648D10F54}"/>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53">
                <a:extLst>
                  <a:ext uri="{FF2B5EF4-FFF2-40B4-BE49-F238E27FC236}">
                    <a16:creationId xmlns:a16="http://schemas.microsoft.com/office/drawing/2014/main" id="{74D725C0-3E24-4620-9EA1-3F842919FEC1}"/>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54">
                <a:extLst>
                  <a:ext uri="{FF2B5EF4-FFF2-40B4-BE49-F238E27FC236}">
                    <a16:creationId xmlns:a16="http://schemas.microsoft.com/office/drawing/2014/main" id="{14677584-B6C7-4E9E-98AB-90A77EAC0D19}"/>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55">
                <a:extLst>
                  <a:ext uri="{FF2B5EF4-FFF2-40B4-BE49-F238E27FC236}">
                    <a16:creationId xmlns:a16="http://schemas.microsoft.com/office/drawing/2014/main" id="{14D61D84-13F6-4B9E-AEB6-71B1854AE643}"/>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56">
                <a:extLst>
                  <a:ext uri="{FF2B5EF4-FFF2-40B4-BE49-F238E27FC236}">
                    <a16:creationId xmlns:a16="http://schemas.microsoft.com/office/drawing/2014/main" id="{638B0B13-D80B-426F-A96D-3887E6722AD6}"/>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57">
                <a:extLst>
                  <a:ext uri="{FF2B5EF4-FFF2-40B4-BE49-F238E27FC236}">
                    <a16:creationId xmlns:a16="http://schemas.microsoft.com/office/drawing/2014/main" id="{064A713D-BF17-4110-9C0B-4A8BED299AAA}"/>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8">
                <a:extLst>
                  <a:ext uri="{FF2B5EF4-FFF2-40B4-BE49-F238E27FC236}">
                    <a16:creationId xmlns:a16="http://schemas.microsoft.com/office/drawing/2014/main" id="{FA98AC4B-D450-4E20-BA9E-544759835643}"/>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9">
                <a:extLst>
                  <a:ext uri="{FF2B5EF4-FFF2-40B4-BE49-F238E27FC236}">
                    <a16:creationId xmlns:a16="http://schemas.microsoft.com/office/drawing/2014/main" id="{4ACFB102-868C-4B78-A0CA-3B50CCDE3879}"/>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60">
                <a:extLst>
                  <a:ext uri="{FF2B5EF4-FFF2-40B4-BE49-F238E27FC236}">
                    <a16:creationId xmlns:a16="http://schemas.microsoft.com/office/drawing/2014/main" id="{BC4308BD-866C-4259-9EE3-BBBC5664D0AF}"/>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61">
                <a:extLst>
                  <a:ext uri="{FF2B5EF4-FFF2-40B4-BE49-F238E27FC236}">
                    <a16:creationId xmlns:a16="http://schemas.microsoft.com/office/drawing/2014/main" id="{8184F03E-B043-46CB-B49C-9976450AE0C8}"/>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62">
                <a:extLst>
                  <a:ext uri="{FF2B5EF4-FFF2-40B4-BE49-F238E27FC236}">
                    <a16:creationId xmlns:a16="http://schemas.microsoft.com/office/drawing/2014/main" id="{1A1DE10D-C771-4D62-A5DA-F79D14D8D46D}"/>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63">
                <a:extLst>
                  <a:ext uri="{FF2B5EF4-FFF2-40B4-BE49-F238E27FC236}">
                    <a16:creationId xmlns:a16="http://schemas.microsoft.com/office/drawing/2014/main" id="{2EBBE258-94EB-4201-A468-40578575A93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64">
                <a:extLst>
                  <a:ext uri="{FF2B5EF4-FFF2-40B4-BE49-F238E27FC236}">
                    <a16:creationId xmlns:a16="http://schemas.microsoft.com/office/drawing/2014/main" id="{0147FAFF-F88F-4747-B5B2-2322858690E5}"/>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65">
                <a:extLst>
                  <a:ext uri="{FF2B5EF4-FFF2-40B4-BE49-F238E27FC236}">
                    <a16:creationId xmlns:a16="http://schemas.microsoft.com/office/drawing/2014/main" id="{5759970B-25B4-480E-ACC7-8B42084A0855}"/>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66">
                <a:extLst>
                  <a:ext uri="{FF2B5EF4-FFF2-40B4-BE49-F238E27FC236}">
                    <a16:creationId xmlns:a16="http://schemas.microsoft.com/office/drawing/2014/main" id="{650A43EA-74A2-4C64-8943-30415AD48A06}"/>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67">
                <a:extLst>
                  <a:ext uri="{FF2B5EF4-FFF2-40B4-BE49-F238E27FC236}">
                    <a16:creationId xmlns:a16="http://schemas.microsoft.com/office/drawing/2014/main" id="{DE41DFD7-9064-4F0B-A89A-4AB06DB3A6F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8">
                <a:extLst>
                  <a:ext uri="{FF2B5EF4-FFF2-40B4-BE49-F238E27FC236}">
                    <a16:creationId xmlns:a16="http://schemas.microsoft.com/office/drawing/2014/main" id="{57FC91CE-08E7-4671-AD4D-23DBF7A8AA59}"/>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9">
                <a:extLst>
                  <a:ext uri="{FF2B5EF4-FFF2-40B4-BE49-F238E27FC236}">
                    <a16:creationId xmlns:a16="http://schemas.microsoft.com/office/drawing/2014/main" id="{F09FB7BD-B38D-4387-8113-E4FDFDBE49A9}"/>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70">
                <a:extLst>
                  <a:ext uri="{FF2B5EF4-FFF2-40B4-BE49-F238E27FC236}">
                    <a16:creationId xmlns:a16="http://schemas.microsoft.com/office/drawing/2014/main" id="{2EB989CA-10CC-4420-B58A-288E3D6C2BBA}"/>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71">
                <a:extLst>
                  <a:ext uri="{FF2B5EF4-FFF2-40B4-BE49-F238E27FC236}">
                    <a16:creationId xmlns:a16="http://schemas.microsoft.com/office/drawing/2014/main" id="{A417A4A1-7BE7-4D4A-95D0-0507128C7250}"/>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72">
                <a:extLst>
                  <a:ext uri="{FF2B5EF4-FFF2-40B4-BE49-F238E27FC236}">
                    <a16:creationId xmlns:a16="http://schemas.microsoft.com/office/drawing/2014/main" id="{F6FF6372-4A91-449C-A493-6E3A4B2C1513}"/>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73">
                <a:extLst>
                  <a:ext uri="{FF2B5EF4-FFF2-40B4-BE49-F238E27FC236}">
                    <a16:creationId xmlns:a16="http://schemas.microsoft.com/office/drawing/2014/main" id="{2603FF97-BD90-44B3-8A56-777D4B4EEBF4}"/>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74">
                <a:extLst>
                  <a:ext uri="{FF2B5EF4-FFF2-40B4-BE49-F238E27FC236}">
                    <a16:creationId xmlns:a16="http://schemas.microsoft.com/office/drawing/2014/main" id="{E88A3A0D-A953-479F-85BF-3397598C825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75">
                <a:extLst>
                  <a:ext uri="{FF2B5EF4-FFF2-40B4-BE49-F238E27FC236}">
                    <a16:creationId xmlns:a16="http://schemas.microsoft.com/office/drawing/2014/main" id="{72EA96B6-BBDA-47B7-9AE9-9EF0DF4C3F3F}"/>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76">
                <a:extLst>
                  <a:ext uri="{FF2B5EF4-FFF2-40B4-BE49-F238E27FC236}">
                    <a16:creationId xmlns:a16="http://schemas.microsoft.com/office/drawing/2014/main" id="{6F2E5522-802B-4F20-BC33-35C8D23F4B8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77">
                <a:extLst>
                  <a:ext uri="{FF2B5EF4-FFF2-40B4-BE49-F238E27FC236}">
                    <a16:creationId xmlns:a16="http://schemas.microsoft.com/office/drawing/2014/main" id="{9B78B285-B01B-4011-9F8E-9CB5BB059E73}"/>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8">
                <a:extLst>
                  <a:ext uri="{FF2B5EF4-FFF2-40B4-BE49-F238E27FC236}">
                    <a16:creationId xmlns:a16="http://schemas.microsoft.com/office/drawing/2014/main" id="{BBC949C8-C14E-4558-9147-5E02F59BF8DD}"/>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9">
                <a:extLst>
                  <a:ext uri="{FF2B5EF4-FFF2-40B4-BE49-F238E27FC236}">
                    <a16:creationId xmlns:a16="http://schemas.microsoft.com/office/drawing/2014/main" id="{668CC4CF-324E-4C05-9CB1-DA6838DD70E5}"/>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80">
                <a:extLst>
                  <a:ext uri="{FF2B5EF4-FFF2-40B4-BE49-F238E27FC236}">
                    <a16:creationId xmlns:a16="http://schemas.microsoft.com/office/drawing/2014/main" id="{A6DB5236-C102-4954-93E1-3B5252CD9D2D}"/>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81">
                <a:extLst>
                  <a:ext uri="{FF2B5EF4-FFF2-40B4-BE49-F238E27FC236}">
                    <a16:creationId xmlns:a16="http://schemas.microsoft.com/office/drawing/2014/main" id="{331737B1-408C-42FF-98E6-FEEBAFDF93E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82">
                <a:extLst>
                  <a:ext uri="{FF2B5EF4-FFF2-40B4-BE49-F238E27FC236}">
                    <a16:creationId xmlns:a16="http://schemas.microsoft.com/office/drawing/2014/main" id="{048DEDDD-3507-4D4C-A90D-8500B667AFC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83">
                <a:extLst>
                  <a:ext uri="{FF2B5EF4-FFF2-40B4-BE49-F238E27FC236}">
                    <a16:creationId xmlns:a16="http://schemas.microsoft.com/office/drawing/2014/main" id="{F132660C-4A79-4AE4-843C-F4411399C56E}"/>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84">
                <a:extLst>
                  <a:ext uri="{FF2B5EF4-FFF2-40B4-BE49-F238E27FC236}">
                    <a16:creationId xmlns:a16="http://schemas.microsoft.com/office/drawing/2014/main" id="{898A7F8B-F256-4755-9B23-E28C65245EB1}"/>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85">
                <a:extLst>
                  <a:ext uri="{FF2B5EF4-FFF2-40B4-BE49-F238E27FC236}">
                    <a16:creationId xmlns:a16="http://schemas.microsoft.com/office/drawing/2014/main" id="{DB7FDFD5-1FE1-4547-A65C-8E8262A2BD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86">
                <a:extLst>
                  <a:ext uri="{FF2B5EF4-FFF2-40B4-BE49-F238E27FC236}">
                    <a16:creationId xmlns:a16="http://schemas.microsoft.com/office/drawing/2014/main" id="{B15FF00F-25EF-4E5E-BB09-134A55091AC4}"/>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87">
                <a:extLst>
                  <a:ext uri="{FF2B5EF4-FFF2-40B4-BE49-F238E27FC236}">
                    <a16:creationId xmlns:a16="http://schemas.microsoft.com/office/drawing/2014/main" id="{DDBB3173-C05D-49F5-A9B7-8D64356D54A1}"/>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8">
                <a:extLst>
                  <a:ext uri="{FF2B5EF4-FFF2-40B4-BE49-F238E27FC236}">
                    <a16:creationId xmlns:a16="http://schemas.microsoft.com/office/drawing/2014/main" id="{292A88EA-1A1B-4F77-9ECD-80A2F3934F4A}"/>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9">
                <a:extLst>
                  <a:ext uri="{FF2B5EF4-FFF2-40B4-BE49-F238E27FC236}">
                    <a16:creationId xmlns:a16="http://schemas.microsoft.com/office/drawing/2014/main" id="{FFF3E338-6052-453E-8E52-7685F93694CA}"/>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90">
                <a:extLst>
                  <a:ext uri="{FF2B5EF4-FFF2-40B4-BE49-F238E27FC236}">
                    <a16:creationId xmlns:a16="http://schemas.microsoft.com/office/drawing/2014/main" id="{5E10AFF7-E223-4468-901B-7D440270916D}"/>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191">
                <a:extLst>
                  <a:ext uri="{FF2B5EF4-FFF2-40B4-BE49-F238E27FC236}">
                    <a16:creationId xmlns:a16="http://schemas.microsoft.com/office/drawing/2014/main" id="{479757F5-6532-4038-82AD-C154739EBA5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92">
                <a:extLst>
                  <a:ext uri="{FF2B5EF4-FFF2-40B4-BE49-F238E27FC236}">
                    <a16:creationId xmlns:a16="http://schemas.microsoft.com/office/drawing/2014/main" id="{33D3F330-3037-4EBD-809D-E11031B7C5CE}"/>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193">
                <a:extLst>
                  <a:ext uri="{FF2B5EF4-FFF2-40B4-BE49-F238E27FC236}">
                    <a16:creationId xmlns:a16="http://schemas.microsoft.com/office/drawing/2014/main" id="{3E1605E3-D073-429F-9827-4D8E1D624FA0}"/>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194">
                <a:extLst>
                  <a:ext uri="{FF2B5EF4-FFF2-40B4-BE49-F238E27FC236}">
                    <a16:creationId xmlns:a16="http://schemas.microsoft.com/office/drawing/2014/main" id="{C375B655-4C8C-4C87-BB73-1FAA41D32D29}"/>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195">
                <a:extLst>
                  <a:ext uri="{FF2B5EF4-FFF2-40B4-BE49-F238E27FC236}">
                    <a16:creationId xmlns:a16="http://schemas.microsoft.com/office/drawing/2014/main" id="{F3A17969-93C9-4632-BC46-7B7CC9EAC0FE}"/>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196">
                <a:extLst>
                  <a:ext uri="{FF2B5EF4-FFF2-40B4-BE49-F238E27FC236}">
                    <a16:creationId xmlns:a16="http://schemas.microsoft.com/office/drawing/2014/main" id="{7B10A74B-1788-487B-AD6A-F1C5ECAB89B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197">
                <a:extLst>
                  <a:ext uri="{FF2B5EF4-FFF2-40B4-BE49-F238E27FC236}">
                    <a16:creationId xmlns:a16="http://schemas.microsoft.com/office/drawing/2014/main" id="{64029DAF-1150-417D-B559-3FC08C97E1DF}"/>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198">
                <a:extLst>
                  <a:ext uri="{FF2B5EF4-FFF2-40B4-BE49-F238E27FC236}">
                    <a16:creationId xmlns:a16="http://schemas.microsoft.com/office/drawing/2014/main" id="{EF13D9B1-11F1-4A95-8570-854CFD73A5F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199">
                <a:extLst>
                  <a:ext uri="{FF2B5EF4-FFF2-40B4-BE49-F238E27FC236}">
                    <a16:creationId xmlns:a16="http://schemas.microsoft.com/office/drawing/2014/main" id="{F4AFC76F-928F-4EF9-97C0-07400CEE5996}"/>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200">
                <a:extLst>
                  <a:ext uri="{FF2B5EF4-FFF2-40B4-BE49-F238E27FC236}">
                    <a16:creationId xmlns:a16="http://schemas.microsoft.com/office/drawing/2014/main" id="{BD04B85E-EFF6-4295-BD24-422616B3064B}"/>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201">
                <a:extLst>
                  <a:ext uri="{FF2B5EF4-FFF2-40B4-BE49-F238E27FC236}">
                    <a16:creationId xmlns:a16="http://schemas.microsoft.com/office/drawing/2014/main" id="{15A6853F-4C23-4AB1-8C31-698C22A0606D}"/>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02">
                <a:extLst>
                  <a:ext uri="{FF2B5EF4-FFF2-40B4-BE49-F238E27FC236}">
                    <a16:creationId xmlns:a16="http://schemas.microsoft.com/office/drawing/2014/main" id="{4E097F19-A1B3-4449-82CA-12E12F0BEE1B}"/>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203">
                <a:extLst>
                  <a:ext uri="{FF2B5EF4-FFF2-40B4-BE49-F238E27FC236}">
                    <a16:creationId xmlns:a16="http://schemas.microsoft.com/office/drawing/2014/main" id="{8D6A26CB-F945-4384-AC53-000A3EFF857C}"/>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204">
                <a:extLst>
                  <a:ext uri="{FF2B5EF4-FFF2-40B4-BE49-F238E27FC236}">
                    <a16:creationId xmlns:a16="http://schemas.microsoft.com/office/drawing/2014/main" id="{E8DF69ED-D33F-4B6F-BF28-31FB7F19DF4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5" name="Freeform 206">
              <a:extLst>
                <a:ext uri="{FF2B5EF4-FFF2-40B4-BE49-F238E27FC236}">
                  <a16:creationId xmlns:a16="http://schemas.microsoft.com/office/drawing/2014/main" id="{65C8CA65-E172-4FB7-9F48-1ACC82DC4E05}"/>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07">
              <a:extLst>
                <a:ext uri="{FF2B5EF4-FFF2-40B4-BE49-F238E27FC236}">
                  <a16:creationId xmlns:a16="http://schemas.microsoft.com/office/drawing/2014/main" id="{A3609036-C340-4F0A-B697-3A04B038E703}"/>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08">
              <a:extLst>
                <a:ext uri="{FF2B5EF4-FFF2-40B4-BE49-F238E27FC236}">
                  <a16:creationId xmlns:a16="http://schemas.microsoft.com/office/drawing/2014/main" id="{11AAB3DC-9C45-42A6-BE8E-A83EBE4A22FD}"/>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9">
              <a:extLst>
                <a:ext uri="{FF2B5EF4-FFF2-40B4-BE49-F238E27FC236}">
                  <a16:creationId xmlns:a16="http://schemas.microsoft.com/office/drawing/2014/main" id="{D02762A0-46FC-4915-8EBB-140C6CB89150}"/>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0">
              <a:extLst>
                <a:ext uri="{FF2B5EF4-FFF2-40B4-BE49-F238E27FC236}">
                  <a16:creationId xmlns:a16="http://schemas.microsoft.com/office/drawing/2014/main" id="{479F6511-4ED7-4329-8289-082D72DEFF9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11">
              <a:extLst>
                <a:ext uri="{FF2B5EF4-FFF2-40B4-BE49-F238E27FC236}">
                  <a16:creationId xmlns:a16="http://schemas.microsoft.com/office/drawing/2014/main" id="{23775F10-CAEA-419A-B5F5-2E9E5967DBAB}"/>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12">
              <a:extLst>
                <a:ext uri="{FF2B5EF4-FFF2-40B4-BE49-F238E27FC236}">
                  <a16:creationId xmlns:a16="http://schemas.microsoft.com/office/drawing/2014/main" id="{EA8D9765-E7EC-446B-8D77-CBA8ECEE4B3B}"/>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13">
              <a:extLst>
                <a:ext uri="{FF2B5EF4-FFF2-40B4-BE49-F238E27FC236}">
                  <a16:creationId xmlns:a16="http://schemas.microsoft.com/office/drawing/2014/main" id="{9CF54D15-104D-40F4-9BFA-7CEF07608522}"/>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14">
              <a:extLst>
                <a:ext uri="{FF2B5EF4-FFF2-40B4-BE49-F238E27FC236}">
                  <a16:creationId xmlns:a16="http://schemas.microsoft.com/office/drawing/2014/main" id="{21B47BFA-6548-45BA-BE0F-4F998B277D07}"/>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15">
              <a:extLst>
                <a:ext uri="{FF2B5EF4-FFF2-40B4-BE49-F238E27FC236}">
                  <a16:creationId xmlns:a16="http://schemas.microsoft.com/office/drawing/2014/main" id="{5959F140-425B-44A4-B890-F0D1AF5732B3}"/>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6">
              <a:extLst>
                <a:ext uri="{FF2B5EF4-FFF2-40B4-BE49-F238E27FC236}">
                  <a16:creationId xmlns:a16="http://schemas.microsoft.com/office/drawing/2014/main" id="{5AB7E215-EB7D-440A-AC48-01B3B459CB66}"/>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17">
              <a:extLst>
                <a:ext uri="{FF2B5EF4-FFF2-40B4-BE49-F238E27FC236}">
                  <a16:creationId xmlns:a16="http://schemas.microsoft.com/office/drawing/2014/main" id="{747F59FB-B006-4958-BF13-29CEB332E4B1}"/>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18">
              <a:extLst>
                <a:ext uri="{FF2B5EF4-FFF2-40B4-BE49-F238E27FC236}">
                  <a16:creationId xmlns:a16="http://schemas.microsoft.com/office/drawing/2014/main" id="{8A2A5B75-B009-49EA-934B-3F2AF42FB968}"/>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19">
              <a:extLst>
                <a:ext uri="{FF2B5EF4-FFF2-40B4-BE49-F238E27FC236}">
                  <a16:creationId xmlns:a16="http://schemas.microsoft.com/office/drawing/2014/main" id="{B29D9070-D525-487C-AC68-F20F2D5D4A1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20">
              <a:extLst>
                <a:ext uri="{FF2B5EF4-FFF2-40B4-BE49-F238E27FC236}">
                  <a16:creationId xmlns:a16="http://schemas.microsoft.com/office/drawing/2014/main" id="{DB1EBA58-B849-47BA-B575-F840CAE898C0}"/>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21">
              <a:extLst>
                <a:ext uri="{FF2B5EF4-FFF2-40B4-BE49-F238E27FC236}">
                  <a16:creationId xmlns:a16="http://schemas.microsoft.com/office/drawing/2014/main" id="{7883ECF7-CF7B-4293-9DD9-20F4FDF7CEF2}"/>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22">
              <a:extLst>
                <a:ext uri="{FF2B5EF4-FFF2-40B4-BE49-F238E27FC236}">
                  <a16:creationId xmlns:a16="http://schemas.microsoft.com/office/drawing/2014/main" id="{CF530D6E-D852-465A-A3EF-939E4906417D}"/>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3">
              <a:extLst>
                <a:ext uri="{FF2B5EF4-FFF2-40B4-BE49-F238E27FC236}">
                  <a16:creationId xmlns:a16="http://schemas.microsoft.com/office/drawing/2014/main" id="{99E86FBC-E48F-4331-8A52-6D54EE158DD2}"/>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24">
              <a:extLst>
                <a:ext uri="{FF2B5EF4-FFF2-40B4-BE49-F238E27FC236}">
                  <a16:creationId xmlns:a16="http://schemas.microsoft.com/office/drawing/2014/main" id="{122FF2B9-C336-4FE5-BF3B-9A6A8B00A992}"/>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25">
              <a:extLst>
                <a:ext uri="{FF2B5EF4-FFF2-40B4-BE49-F238E27FC236}">
                  <a16:creationId xmlns:a16="http://schemas.microsoft.com/office/drawing/2014/main" id="{0EEA2B67-A1CC-4D33-AEEF-B05DC5CEC78C}"/>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26">
              <a:extLst>
                <a:ext uri="{FF2B5EF4-FFF2-40B4-BE49-F238E27FC236}">
                  <a16:creationId xmlns:a16="http://schemas.microsoft.com/office/drawing/2014/main" id="{DED5174D-6825-4344-8BE1-FB64A0DC6B86}"/>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27">
              <a:extLst>
                <a:ext uri="{FF2B5EF4-FFF2-40B4-BE49-F238E27FC236}">
                  <a16:creationId xmlns:a16="http://schemas.microsoft.com/office/drawing/2014/main" id="{4FFBD4E4-42E7-4EE9-B93F-642247A5C914}"/>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28">
              <a:extLst>
                <a:ext uri="{FF2B5EF4-FFF2-40B4-BE49-F238E27FC236}">
                  <a16:creationId xmlns:a16="http://schemas.microsoft.com/office/drawing/2014/main" id="{3ACB088D-6C69-45CE-8005-00E7A5F097A2}"/>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29">
              <a:extLst>
                <a:ext uri="{FF2B5EF4-FFF2-40B4-BE49-F238E27FC236}">
                  <a16:creationId xmlns:a16="http://schemas.microsoft.com/office/drawing/2014/main" id="{AB59060D-516A-4930-9810-2FC656285AB2}"/>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30">
              <a:extLst>
                <a:ext uri="{FF2B5EF4-FFF2-40B4-BE49-F238E27FC236}">
                  <a16:creationId xmlns:a16="http://schemas.microsoft.com/office/drawing/2014/main" id="{4E0CB033-FB51-47B9-86D9-C0DDB206E338}"/>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31">
              <a:extLst>
                <a:ext uri="{FF2B5EF4-FFF2-40B4-BE49-F238E27FC236}">
                  <a16:creationId xmlns:a16="http://schemas.microsoft.com/office/drawing/2014/main" id="{5829C7AF-1601-4EA4-A49E-5C47E4842AB2}"/>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32">
              <a:extLst>
                <a:ext uri="{FF2B5EF4-FFF2-40B4-BE49-F238E27FC236}">
                  <a16:creationId xmlns:a16="http://schemas.microsoft.com/office/drawing/2014/main" id="{5C2BDE15-0FFD-43E6-B3DB-EEAC77982E37}"/>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33">
              <a:extLst>
                <a:ext uri="{FF2B5EF4-FFF2-40B4-BE49-F238E27FC236}">
                  <a16:creationId xmlns:a16="http://schemas.microsoft.com/office/drawing/2014/main" id="{34242C30-EB9D-4101-980D-F6E83AAF0DA4}"/>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34">
              <a:extLst>
                <a:ext uri="{FF2B5EF4-FFF2-40B4-BE49-F238E27FC236}">
                  <a16:creationId xmlns:a16="http://schemas.microsoft.com/office/drawing/2014/main" id="{04B0C225-EC53-464E-A62E-F64BF71D8F3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35">
              <a:extLst>
                <a:ext uri="{FF2B5EF4-FFF2-40B4-BE49-F238E27FC236}">
                  <a16:creationId xmlns:a16="http://schemas.microsoft.com/office/drawing/2014/main" id="{90367D9C-1778-47A4-9E0E-993897A7F3F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36">
              <a:extLst>
                <a:ext uri="{FF2B5EF4-FFF2-40B4-BE49-F238E27FC236}">
                  <a16:creationId xmlns:a16="http://schemas.microsoft.com/office/drawing/2014/main" id="{DBE3C0A6-97A3-41BE-AA9D-B20DB2EA19A7}"/>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37">
              <a:extLst>
                <a:ext uri="{FF2B5EF4-FFF2-40B4-BE49-F238E27FC236}">
                  <a16:creationId xmlns:a16="http://schemas.microsoft.com/office/drawing/2014/main" id="{0F827C5C-15C0-473F-9398-1E9AB81C0938}"/>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38">
              <a:extLst>
                <a:ext uri="{FF2B5EF4-FFF2-40B4-BE49-F238E27FC236}">
                  <a16:creationId xmlns:a16="http://schemas.microsoft.com/office/drawing/2014/main" id="{D629A454-17F7-4B3A-9B56-96BA975C836F}"/>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39">
              <a:extLst>
                <a:ext uri="{FF2B5EF4-FFF2-40B4-BE49-F238E27FC236}">
                  <a16:creationId xmlns:a16="http://schemas.microsoft.com/office/drawing/2014/main" id="{FEB0097E-4BFC-4C8F-9037-F43479901056}"/>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40">
              <a:extLst>
                <a:ext uri="{FF2B5EF4-FFF2-40B4-BE49-F238E27FC236}">
                  <a16:creationId xmlns:a16="http://schemas.microsoft.com/office/drawing/2014/main" id="{8595F838-99A3-4D41-82FD-F3CA82CE7019}"/>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41">
              <a:extLst>
                <a:ext uri="{FF2B5EF4-FFF2-40B4-BE49-F238E27FC236}">
                  <a16:creationId xmlns:a16="http://schemas.microsoft.com/office/drawing/2014/main" id="{4C1F0E38-43B6-4A7A-ACC4-C6F0D28E91E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42">
              <a:extLst>
                <a:ext uri="{FF2B5EF4-FFF2-40B4-BE49-F238E27FC236}">
                  <a16:creationId xmlns:a16="http://schemas.microsoft.com/office/drawing/2014/main" id="{CA650461-7A70-47F8-9826-641CF6D6DE2B}"/>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43">
              <a:extLst>
                <a:ext uri="{FF2B5EF4-FFF2-40B4-BE49-F238E27FC236}">
                  <a16:creationId xmlns:a16="http://schemas.microsoft.com/office/drawing/2014/main" id="{3BDC622D-E73F-499F-A6F9-FF997A5B162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44">
              <a:extLst>
                <a:ext uri="{FF2B5EF4-FFF2-40B4-BE49-F238E27FC236}">
                  <a16:creationId xmlns:a16="http://schemas.microsoft.com/office/drawing/2014/main" id="{78BC1E3B-7B36-4BCE-8266-E64A5B04DFC4}"/>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45">
              <a:extLst>
                <a:ext uri="{FF2B5EF4-FFF2-40B4-BE49-F238E27FC236}">
                  <a16:creationId xmlns:a16="http://schemas.microsoft.com/office/drawing/2014/main" id="{0F2D4C63-9818-4054-9426-6B1BE0C2C4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46">
              <a:extLst>
                <a:ext uri="{FF2B5EF4-FFF2-40B4-BE49-F238E27FC236}">
                  <a16:creationId xmlns:a16="http://schemas.microsoft.com/office/drawing/2014/main" id="{BF711EC5-23EB-4008-979C-9A6F8CC3EE75}"/>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47">
              <a:extLst>
                <a:ext uri="{FF2B5EF4-FFF2-40B4-BE49-F238E27FC236}">
                  <a16:creationId xmlns:a16="http://schemas.microsoft.com/office/drawing/2014/main" id="{5DD22B31-B49D-4FF2-98AD-73CCE70AB136}"/>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48">
              <a:extLst>
                <a:ext uri="{FF2B5EF4-FFF2-40B4-BE49-F238E27FC236}">
                  <a16:creationId xmlns:a16="http://schemas.microsoft.com/office/drawing/2014/main" id="{3BA56CFE-8412-4F2D-8BF8-BC036C5D9F1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49">
              <a:extLst>
                <a:ext uri="{FF2B5EF4-FFF2-40B4-BE49-F238E27FC236}">
                  <a16:creationId xmlns:a16="http://schemas.microsoft.com/office/drawing/2014/main" id="{19C0278E-E206-4D81-91D8-3A7AE97F1BF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50">
              <a:extLst>
                <a:ext uri="{FF2B5EF4-FFF2-40B4-BE49-F238E27FC236}">
                  <a16:creationId xmlns:a16="http://schemas.microsoft.com/office/drawing/2014/main" id="{8CAD7CB9-C5EE-4ED8-8CD0-648B9EBE2E17}"/>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51">
              <a:extLst>
                <a:ext uri="{FF2B5EF4-FFF2-40B4-BE49-F238E27FC236}">
                  <a16:creationId xmlns:a16="http://schemas.microsoft.com/office/drawing/2014/main" id="{FB220937-61E8-41E5-B398-694EA76C34C3}"/>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2">
              <a:extLst>
                <a:ext uri="{FF2B5EF4-FFF2-40B4-BE49-F238E27FC236}">
                  <a16:creationId xmlns:a16="http://schemas.microsoft.com/office/drawing/2014/main" id="{B1AA0B86-14E6-42A0-8EAF-11F19C79BB46}"/>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53">
              <a:extLst>
                <a:ext uri="{FF2B5EF4-FFF2-40B4-BE49-F238E27FC236}">
                  <a16:creationId xmlns:a16="http://schemas.microsoft.com/office/drawing/2014/main" id="{5F5575BD-5513-4DD8-8EAD-9DE721052A5E}"/>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54">
              <a:extLst>
                <a:ext uri="{FF2B5EF4-FFF2-40B4-BE49-F238E27FC236}">
                  <a16:creationId xmlns:a16="http://schemas.microsoft.com/office/drawing/2014/main" id="{E80E9069-A6BB-4420-A795-833F4B161A1A}"/>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55">
              <a:extLst>
                <a:ext uri="{FF2B5EF4-FFF2-40B4-BE49-F238E27FC236}">
                  <a16:creationId xmlns:a16="http://schemas.microsoft.com/office/drawing/2014/main" id="{48D16BA2-4B82-4949-8036-78CDBD9EE7A2}"/>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56">
              <a:extLst>
                <a:ext uri="{FF2B5EF4-FFF2-40B4-BE49-F238E27FC236}">
                  <a16:creationId xmlns:a16="http://schemas.microsoft.com/office/drawing/2014/main" id="{A892CA2E-2A0D-434C-97F4-02A6ED3B1E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7">
              <a:extLst>
                <a:ext uri="{FF2B5EF4-FFF2-40B4-BE49-F238E27FC236}">
                  <a16:creationId xmlns:a16="http://schemas.microsoft.com/office/drawing/2014/main" id="{99BC13B1-618C-49B5-8351-66263C77A7E0}"/>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58">
              <a:extLst>
                <a:ext uri="{FF2B5EF4-FFF2-40B4-BE49-F238E27FC236}">
                  <a16:creationId xmlns:a16="http://schemas.microsoft.com/office/drawing/2014/main" id="{6B93F8AE-D104-49AF-B7F4-2E7CE2F0208B}"/>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59">
              <a:extLst>
                <a:ext uri="{FF2B5EF4-FFF2-40B4-BE49-F238E27FC236}">
                  <a16:creationId xmlns:a16="http://schemas.microsoft.com/office/drawing/2014/main" id="{F9F5C3CE-6C59-4568-A341-1E4C8F9CEAC6}"/>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60">
              <a:extLst>
                <a:ext uri="{FF2B5EF4-FFF2-40B4-BE49-F238E27FC236}">
                  <a16:creationId xmlns:a16="http://schemas.microsoft.com/office/drawing/2014/main" id="{F00A973C-CABA-4AE1-85E5-EAB579DB9718}"/>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61">
              <a:extLst>
                <a:ext uri="{FF2B5EF4-FFF2-40B4-BE49-F238E27FC236}">
                  <a16:creationId xmlns:a16="http://schemas.microsoft.com/office/drawing/2014/main" id="{AA6090B5-CD89-413B-ADB4-6C5BAE5020D9}"/>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2">
              <a:extLst>
                <a:ext uri="{FF2B5EF4-FFF2-40B4-BE49-F238E27FC236}">
                  <a16:creationId xmlns:a16="http://schemas.microsoft.com/office/drawing/2014/main" id="{667E5E47-DD5B-4C2F-A01C-F1440CED6FBC}"/>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3">
              <a:extLst>
                <a:ext uri="{FF2B5EF4-FFF2-40B4-BE49-F238E27FC236}">
                  <a16:creationId xmlns:a16="http://schemas.microsoft.com/office/drawing/2014/main" id="{E3A77D17-4946-41C4-80A8-58614A7F7093}"/>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4">
              <a:extLst>
                <a:ext uri="{FF2B5EF4-FFF2-40B4-BE49-F238E27FC236}">
                  <a16:creationId xmlns:a16="http://schemas.microsoft.com/office/drawing/2014/main" id="{2F6FB32A-3B68-408A-BE6B-4EFD7681987C}"/>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65">
              <a:extLst>
                <a:ext uri="{FF2B5EF4-FFF2-40B4-BE49-F238E27FC236}">
                  <a16:creationId xmlns:a16="http://schemas.microsoft.com/office/drawing/2014/main" id="{E5A97C4F-5BB4-49E0-B7C9-87CE4C7C6796}"/>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66">
              <a:extLst>
                <a:ext uri="{FF2B5EF4-FFF2-40B4-BE49-F238E27FC236}">
                  <a16:creationId xmlns:a16="http://schemas.microsoft.com/office/drawing/2014/main" id="{3389DA9D-99B3-4F6E-B83B-8D8CB8DEC9CE}"/>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67">
              <a:extLst>
                <a:ext uri="{FF2B5EF4-FFF2-40B4-BE49-F238E27FC236}">
                  <a16:creationId xmlns:a16="http://schemas.microsoft.com/office/drawing/2014/main" id="{A8DBD2DD-1B99-4A6C-A0BC-A0E23FFACFFB}"/>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8">
              <a:extLst>
                <a:ext uri="{FF2B5EF4-FFF2-40B4-BE49-F238E27FC236}">
                  <a16:creationId xmlns:a16="http://schemas.microsoft.com/office/drawing/2014/main" id="{1FE8041B-B912-4489-B2A4-8BB4E164E6C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69">
              <a:extLst>
                <a:ext uri="{FF2B5EF4-FFF2-40B4-BE49-F238E27FC236}">
                  <a16:creationId xmlns:a16="http://schemas.microsoft.com/office/drawing/2014/main" id="{FC751945-46FD-4C82-A266-B8B989D597A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70">
              <a:extLst>
                <a:ext uri="{FF2B5EF4-FFF2-40B4-BE49-F238E27FC236}">
                  <a16:creationId xmlns:a16="http://schemas.microsoft.com/office/drawing/2014/main" id="{515D8910-9B98-4736-90D3-0FBEEB6C5B59}"/>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71">
              <a:extLst>
                <a:ext uri="{FF2B5EF4-FFF2-40B4-BE49-F238E27FC236}">
                  <a16:creationId xmlns:a16="http://schemas.microsoft.com/office/drawing/2014/main" id="{6B425147-8524-4284-95F6-FFF5E30BBFC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72">
              <a:extLst>
                <a:ext uri="{FF2B5EF4-FFF2-40B4-BE49-F238E27FC236}">
                  <a16:creationId xmlns:a16="http://schemas.microsoft.com/office/drawing/2014/main" id="{B0D9BFCA-9EC4-48BB-90FB-77B714E45E4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3">
              <a:extLst>
                <a:ext uri="{FF2B5EF4-FFF2-40B4-BE49-F238E27FC236}">
                  <a16:creationId xmlns:a16="http://schemas.microsoft.com/office/drawing/2014/main" id="{4B22EF15-2A1D-44B2-88F9-36F4A38CCDE7}"/>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74">
              <a:extLst>
                <a:ext uri="{FF2B5EF4-FFF2-40B4-BE49-F238E27FC236}">
                  <a16:creationId xmlns:a16="http://schemas.microsoft.com/office/drawing/2014/main" id="{D2039623-C667-436F-9C21-1FFC1E25F1AA}"/>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75">
              <a:extLst>
                <a:ext uri="{FF2B5EF4-FFF2-40B4-BE49-F238E27FC236}">
                  <a16:creationId xmlns:a16="http://schemas.microsoft.com/office/drawing/2014/main" id="{0E55A4D2-E9D8-423F-AA12-0EB8009B9EB2}"/>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76">
              <a:extLst>
                <a:ext uri="{FF2B5EF4-FFF2-40B4-BE49-F238E27FC236}">
                  <a16:creationId xmlns:a16="http://schemas.microsoft.com/office/drawing/2014/main" id="{38B4C052-C66C-437B-BD88-F28AAEED7ED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77">
              <a:extLst>
                <a:ext uri="{FF2B5EF4-FFF2-40B4-BE49-F238E27FC236}">
                  <a16:creationId xmlns:a16="http://schemas.microsoft.com/office/drawing/2014/main" id="{F7367A48-617D-4B96-808E-11A3233C03B1}"/>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78">
              <a:extLst>
                <a:ext uri="{FF2B5EF4-FFF2-40B4-BE49-F238E27FC236}">
                  <a16:creationId xmlns:a16="http://schemas.microsoft.com/office/drawing/2014/main" id="{E21F7C57-5447-4628-8C61-431253E624B3}"/>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79">
              <a:extLst>
                <a:ext uri="{FF2B5EF4-FFF2-40B4-BE49-F238E27FC236}">
                  <a16:creationId xmlns:a16="http://schemas.microsoft.com/office/drawing/2014/main" id="{C313F774-51E2-4ED3-8E23-33E53A8CE6EF}"/>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80">
              <a:extLst>
                <a:ext uri="{FF2B5EF4-FFF2-40B4-BE49-F238E27FC236}">
                  <a16:creationId xmlns:a16="http://schemas.microsoft.com/office/drawing/2014/main" id="{908CEB6A-61D0-4096-9E85-74415792BB3C}"/>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81">
              <a:extLst>
                <a:ext uri="{FF2B5EF4-FFF2-40B4-BE49-F238E27FC236}">
                  <a16:creationId xmlns:a16="http://schemas.microsoft.com/office/drawing/2014/main" id="{C052D25B-9B6F-40E4-849F-2FE5956927D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82">
              <a:extLst>
                <a:ext uri="{FF2B5EF4-FFF2-40B4-BE49-F238E27FC236}">
                  <a16:creationId xmlns:a16="http://schemas.microsoft.com/office/drawing/2014/main" id="{72C3FC00-324F-46AC-B48B-BE603250DAB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83">
              <a:extLst>
                <a:ext uri="{FF2B5EF4-FFF2-40B4-BE49-F238E27FC236}">
                  <a16:creationId xmlns:a16="http://schemas.microsoft.com/office/drawing/2014/main" id="{A80C6D1E-67CD-4C9E-945E-7A106114C2E1}"/>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84">
              <a:extLst>
                <a:ext uri="{FF2B5EF4-FFF2-40B4-BE49-F238E27FC236}">
                  <a16:creationId xmlns:a16="http://schemas.microsoft.com/office/drawing/2014/main" id="{544C5EC1-20CC-48CB-9B15-B3A060D4F79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85">
              <a:extLst>
                <a:ext uri="{FF2B5EF4-FFF2-40B4-BE49-F238E27FC236}">
                  <a16:creationId xmlns:a16="http://schemas.microsoft.com/office/drawing/2014/main" id="{1A4F6A88-4C4E-425B-9BD0-499D0243685F}"/>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86">
              <a:extLst>
                <a:ext uri="{FF2B5EF4-FFF2-40B4-BE49-F238E27FC236}">
                  <a16:creationId xmlns:a16="http://schemas.microsoft.com/office/drawing/2014/main" id="{23316936-16A0-4D95-A094-A1BD8D4E47D1}"/>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87">
              <a:extLst>
                <a:ext uri="{FF2B5EF4-FFF2-40B4-BE49-F238E27FC236}">
                  <a16:creationId xmlns:a16="http://schemas.microsoft.com/office/drawing/2014/main" id="{41EFA09F-3195-42A8-9299-D65102541665}"/>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88">
              <a:extLst>
                <a:ext uri="{FF2B5EF4-FFF2-40B4-BE49-F238E27FC236}">
                  <a16:creationId xmlns:a16="http://schemas.microsoft.com/office/drawing/2014/main" id="{9FE329E2-88EF-4F92-B69F-F9BE5C587EB3}"/>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89">
              <a:extLst>
                <a:ext uri="{FF2B5EF4-FFF2-40B4-BE49-F238E27FC236}">
                  <a16:creationId xmlns:a16="http://schemas.microsoft.com/office/drawing/2014/main" id="{A198D97C-82A2-4449-BCB0-CAFA049837C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90">
              <a:extLst>
                <a:ext uri="{FF2B5EF4-FFF2-40B4-BE49-F238E27FC236}">
                  <a16:creationId xmlns:a16="http://schemas.microsoft.com/office/drawing/2014/main" id="{9C2B4BD7-465F-489E-B572-6F2B10FED345}"/>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91">
              <a:extLst>
                <a:ext uri="{FF2B5EF4-FFF2-40B4-BE49-F238E27FC236}">
                  <a16:creationId xmlns:a16="http://schemas.microsoft.com/office/drawing/2014/main" id="{9398F13D-874B-46DE-AF76-896809634439}"/>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92">
              <a:extLst>
                <a:ext uri="{FF2B5EF4-FFF2-40B4-BE49-F238E27FC236}">
                  <a16:creationId xmlns:a16="http://schemas.microsoft.com/office/drawing/2014/main" id="{24BB9FF5-7C43-474F-B137-37ABE433AB0D}"/>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93">
              <a:extLst>
                <a:ext uri="{FF2B5EF4-FFF2-40B4-BE49-F238E27FC236}">
                  <a16:creationId xmlns:a16="http://schemas.microsoft.com/office/drawing/2014/main" id="{C25E27B1-6FD9-475D-8774-E11FD4D0A68F}"/>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94">
              <a:extLst>
                <a:ext uri="{FF2B5EF4-FFF2-40B4-BE49-F238E27FC236}">
                  <a16:creationId xmlns:a16="http://schemas.microsoft.com/office/drawing/2014/main" id="{7E55AACD-DF59-47F5-A81D-A714F98D798F}"/>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95">
              <a:extLst>
                <a:ext uri="{FF2B5EF4-FFF2-40B4-BE49-F238E27FC236}">
                  <a16:creationId xmlns:a16="http://schemas.microsoft.com/office/drawing/2014/main" id="{84BEDADF-44CA-4459-BDCD-B89742AFAE5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96">
              <a:extLst>
                <a:ext uri="{FF2B5EF4-FFF2-40B4-BE49-F238E27FC236}">
                  <a16:creationId xmlns:a16="http://schemas.microsoft.com/office/drawing/2014/main" id="{762FC968-01CB-4B6B-AD54-BDC6E6AD2BC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97">
              <a:extLst>
                <a:ext uri="{FF2B5EF4-FFF2-40B4-BE49-F238E27FC236}">
                  <a16:creationId xmlns:a16="http://schemas.microsoft.com/office/drawing/2014/main" id="{682F9B36-C551-4F48-B979-363CCFEC7B55}"/>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98">
              <a:extLst>
                <a:ext uri="{FF2B5EF4-FFF2-40B4-BE49-F238E27FC236}">
                  <a16:creationId xmlns:a16="http://schemas.microsoft.com/office/drawing/2014/main" id="{BA24BC87-6DAF-411C-8D1F-9E1C63BB06B5}"/>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9">
              <a:extLst>
                <a:ext uri="{FF2B5EF4-FFF2-40B4-BE49-F238E27FC236}">
                  <a16:creationId xmlns:a16="http://schemas.microsoft.com/office/drawing/2014/main" id="{0AB972FB-518D-4C3D-B2B9-706F40405E93}"/>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0">
              <a:extLst>
                <a:ext uri="{FF2B5EF4-FFF2-40B4-BE49-F238E27FC236}">
                  <a16:creationId xmlns:a16="http://schemas.microsoft.com/office/drawing/2014/main" id="{09700AA9-A272-4887-B4DA-D6B202052320}"/>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01">
              <a:extLst>
                <a:ext uri="{FF2B5EF4-FFF2-40B4-BE49-F238E27FC236}">
                  <a16:creationId xmlns:a16="http://schemas.microsoft.com/office/drawing/2014/main" id="{D970E28E-EBFD-4AD4-9691-7EAA058A455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2">
              <a:extLst>
                <a:ext uri="{FF2B5EF4-FFF2-40B4-BE49-F238E27FC236}">
                  <a16:creationId xmlns:a16="http://schemas.microsoft.com/office/drawing/2014/main" id="{F21EDF3A-E34B-434A-8BF4-C63A89BA88BF}"/>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3">
              <a:extLst>
                <a:ext uri="{FF2B5EF4-FFF2-40B4-BE49-F238E27FC236}">
                  <a16:creationId xmlns:a16="http://schemas.microsoft.com/office/drawing/2014/main" id="{AA3F6EB8-183A-425A-B34B-C77313B5660E}"/>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4">
              <a:extLst>
                <a:ext uri="{FF2B5EF4-FFF2-40B4-BE49-F238E27FC236}">
                  <a16:creationId xmlns:a16="http://schemas.microsoft.com/office/drawing/2014/main" id="{2065AF45-E945-44F5-AD0D-0089FB8E3E64}"/>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05">
              <a:extLst>
                <a:ext uri="{FF2B5EF4-FFF2-40B4-BE49-F238E27FC236}">
                  <a16:creationId xmlns:a16="http://schemas.microsoft.com/office/drawing/2014/main" id="{86E1C06B-C273-4495-A43C-5838F38E88B8}"/>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B2279E9F-5858-21E3-53D1-78D16B9BC106}"/>
              </a:ext>
            </a:extLst>
          </p:cNvPr>
          <p:cNvGrpSpPr/>
          <p:nvPr/>
        </p:nvGrpSpPr>
        <p:grpSpPr>
          <a:xfrm>
            <a:off x="7402513" y="3686210"/>
            <a:ext cx="1764363" cy="3024152"/>
            <a:chOff x="1774507" y="1917700"/>
            <a:chExt cx="1788795" cy="3606800"/>
          </a:xfrm>
        </p:grpSpPr>
        <p:sp>
          <p:nvSpPr>
            <p:cNvPr id="13" name="矩形: 圆角 12">
              <a:extLst>
                <a:ext uri="{FF2B5EF4-FFF2-40B4-BE49-F238E27FC236}">
                  <a16:creationId xmlns:a16="http://schemas.microsoft.com/office/drawing/2014/main" id="{2544DC5B-9537-9CD0-ECFF-A5B4ADF24A8C}"/>
                </a:ext>
              </a:extLst>
            </p:cNvPr>
            <p:cNvSpPr/>
            <p:nvPr/>
          </p:nvSpPr>
          <p:spPr>
            <a:xfrm>
              <a:off x="1774507" y="1917700"/>
              <a:ext cx="1788795" cy="3606800"/>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endParaRPr>
            </a:p>
          </p:txBody>
        </p:sp>
        <p:grpSp>
          <p:nvGrpSpPr>
            <p:cNvPr id="14" name="组合 13">
              <a:extLst>
                <a:ext uri="{FF2B5EF4-FFF2-40B4-BE49-F238E27FC236}">
                  <a16:creationId xmlns:a16="http://schemas.microsoft.com/office/drawing/2014/main" id="{43094528-D3F9-4D86-7DFE-081CB4AD63D7}"/>
                </a:ext>
              </a:extLst>
            </p:cNvPr>
            <p:cNvGrpSpPr/>
            <p:nvPr/>
          </p:nvGrpSpPr>
          <p:grpSpPr>
            <a:xfrm>
              <a:off x="1985008" y="2152649"/>
              <a:ext cx="1367792" cy="1367792"/>
              <a:chOff x="2029249" y="2152649"/>
              <a:chExt cx="1367792" cy="1367792"/>
            </a:xfrm>
          </p:grpSpPr>
          <p:sp>
            <p:nvSpPr>
              <p:cNvPr id="17" name="椭圆 16">
                <a:extLst>
                  <a:ext uri="{FF2B5EF4-FFF2-40B4-BE49-F238E27FC236}">
                    <a16:creationId xmlns:a16="http://schemas.microsoft.com/office/drawing/2014/main" id="{5C8F1FDD-F30D-5CC2-6E45-F985411B0DE3}"/>
                  </a:ext>
                </a:extLst>
              </p:cNvPr>
              <p:cNvSpPr/>
              <p:nvPr/>
            </p:nvSpPr>
            <p:spPr>
              <a:xfrm>
                <a:off x="2029249" y="2152649"/>
                <a:ext cx="1367792" cy="1367792"/>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TextBox 2">
                <a:extLst>
                  <a:ext uri="{FF2B5EF4-FFF2-40B4-BE49-F238E27FC236}">
                    <a16:creationId xmlns:a16="http://schemas.microsoft.com/office/drawing/2014/main" id="{129D1494-8A74-BF7D-4353-29F5F7AA5BB2}"/>
                  </a:ext>
                </a:extLst>
              </p:cNvPr>
              <p:cNvSpPr txBox="1"/>
              <p:nvPr>
                <p:custDataLst>
                  <p:tags r:id="rId4"/>
                </p:custDataLst>
              </p:nvPr>
            </p:nvSpPr>
            <p:spPr>
              <a:xfrm>
                <a:off x="2232449" y="2216150"/>
                <a:ext cx="961392"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40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05</a:t>
                </a:r>
              </a:p>
            </p:txBody>
          </p:sp>
        </p:grpSp>
        <p:sp>
          <p:nvSpPr>
            <p:cNvPr id="15" name="矩形 14">
              <a:extLst>
                <a:ext uri="{FF2B5EF4-FFF2-40B4-BE49-F238E27FC236}">
                  <a16:creationId xmlns:a16="http://schemas.microsoft.com/office/drawing/2014/main" id="{CF044648-15B5-C99A-1665-1C4032635219}"/>
                </a:ext>
              </a:extLst>
            </p:cNvPr>
            <p:cNvSpPr/>
            <p:nvPr/>
          </p:nvSpPr>
          <p:spPr>
            <a:xfrm>
              <a:off x="2020348" y="3825269"/>
              <a:ext cx="1297112" cy="953169"/>
            </a:xfrm>
            <a:prstGeom prst="rect">
              <a:avLst/>
            </a:prstGeom>
          </p:spPr>
          <p:txBody>
            <a:bodyPr wrap="square">
              <a:spAutoFit/>
            </a:bodyPr>
            <a:lstStyle/>
            <a:p>
              <a:pPr lvl="0" algn="ctr">
                <a:lnSpc>
                  <a:spcPct val="120000"/>
                </a:lnSpc>
              </a:pPr>
              <a:r>
                <a:rPr lang="zh-CN" altLang="en-US" sz="2000" dirty="0">
                  <a:solidFill>
                    <a:schemeClr val="tx1">
                      <a:lumMod val="85000"/>
                      <a:lumOff val="15000"/>
                    </a:schemeClr>
                  </a:solidFill>
                </a:rPr>
                <a:t>会议记录</a:t>
              </a:r>
              <a:endParaRPr lang="en-US" altLang="zh-CN" sz="2000" dirty="0">
                <a:solidFill>
                  <a:schemeClr val="tx1">
                    <a:lumMod val="85000"/>
                    <a:lumOff val="15000"/>
                  </a:schemeClr>
                </a:solidFill>
              </a:endParaRPr>
            </a:p>
            <a:p>
              <a:pPr lvl="0" algn="ctr">
                <a:lnSpc>
                  <a:spcPct val="120000"/>
                </a:lnSpc>
              </a:pPr>
              <a:r>
                <a:rPr lang="zh-CN" altLang="en-US" sz="2000" dirty="0">
                  <a:solidFill>
                    <a:schemeClr val="tx1">
                      <a:lumMod val="85000"/>
                      <a:lumOff val="15000"/>
                    </a:schemeClr>
                  </a:solidFill>
                </a:rPr>
                <a:t>项目提交</a:t>
              </a:r>
            </a:p>
          </p:txBody>
        </p:sp>
      </p:grpSp>
    </p:spTree>
    <p:custDataLst>
      <p:tags r:id="rId1"/>
    </p:custDataLst>
    <p:extLst>
      <p:ext uri="{BB962C8B-B14F-4D97-AF65-F5344CB8AC3E}">
        <p14:creationId xmlns:p14="http://schemas.microsoft.com/office/powerpoint/2010/main" val="64178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0" y="2159000"/>
            <a:ext cx="10410825" cy="4351338"/>
          </a:xfrm>
        </p:spPr>
        <p:txBody>
          <a:bodyPr>
            <a:normAutofit/>
          </a:bodyPr>
          <a:lstStyle/>
          <a:p>
            <a:pPr marL="0" indent="0">
              <a:buNone/>
            </a:pPr>
            <a:r>
              <a:rPr lang="zh-CN" altLang="en-US">
                <a:latin typeface="Century Schoolbook" panose="02040604050505020304" pitchFamily="18" charset="0"/>
                <a:ea typeface="黑体" panose="02010609060101010101" pitchFamily="49" charset="-122"/>
              </a:rPr>
              <a:t>③协作能力</a:t>
            </a:r>
            <a:r>
              <a:rPr lang="en-US" altLang="zh-CN">
                <a:latin typeface="Century Schoolbook" panose="02040604050505020304" pitchFamily="18" charset="0"/>
                <a:ea typeface="黑体" panose="02010609060101010101" pitchFamily="49" charset="-122"/>
              </a:rPr>
              <a:t>suppAbility</a:t>
            </a:r>
          </a:p>
          <a:p>
            <a:pPr marL="0" indent="0">
              <a:buNone/>
            </a:pPr>
            <a:endParaRPr lang="en-US" altLang="zh-CN">
              <a:latin typeface="Century Schoolbook" panose="02040604050505020304" pitchFamily="18" charset="0"/>
              <a:ea typeface="黑体" panose="02010609060101010101" pitchFamily="49" charset="-122"/>
            </a:endParaRPr>
          </a:p>
          <a:p>
            <a:pPr marL="0" indent="0" algn="just">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工人进行报告协作的次数越多</a:t>
            </a:r>
            <a:r>
              <a:rPr lang="en-US" altLang="zh-CN">
                <a:latin typeface="Century Schoolbook" panose="02040604050505020304" pitchFamily="18" charset="0"/>
                <a:ea typeface="黑体" panose="02010609060101010101" pitchFamily="49" charset="-122"/>
              </a:rPr>
              <a:t>(</a:t>
            </a:r>
            <a:r>
              <a:rPr lang="zh-CN" altLang="en-US">
                <a:latin typeface="Century Schoolbook" panose="02040604050505020304" pitchFamily="18" charset="0"/>
                <a:ea typeface="黑体" panose="02010609060101010101" pitchFamily="49" charset="-122"/>
              </a:rPr>
              <a:t>提交的补充报告越多</a:t>
            </a:r>
            <a:r>
              <a:rPr lang="en-US" altLang="zh-CN">
                <a:latin typeface="Century Schoolbook" panose="02040604050505020304" pitchFamily="18" charset="0"/>
                <a:ea typeface="黑体" panose="02010609060101010101" pitchFamily="49" charset="-122"/>
              </a:rPr>
              <a:t>)</a:t>
            </a:r>
            <a:r>
              <a:rPr lang="zh-CN" altLang="en-US">
                <a:latin typeface="Century Schoolbook" panose="02040604050505020304" pitchFamily="18" charset="0"/>
                <a:ea typeface="黑体" panose="02010609060101010101" pitchFamily="49" charset="-122"/>
              </a:rPr>
              <a:t>，其协作能力越强，范围在</a:t>
            </a:r>
            <a:r>
              <a:rPr lang="en-US" altLang="zh-CN">
                <a:latin typeface="Century Schoolbook" panose="02040604050505020304" pitchFamily="18" charset="0"/>
                <a:ea typeface="黑体" panose="02010609060101010101" pitchFamily="49" charset="-122"/>
              </a:rPr>
              <a:t>0~100</a:t>
            </a:r>
            <a:r>
              <a:rPr lang="zh-CN" altLang="en-US">
                <a:latin typeface="Century Schoolbook" panose="02040604050505020304" pitchFamily="18" charset="0"/>
                <a:ea typeface="黑体" panose="02010609060101010101" pitchFamily="49" charset="-122"/>
              </a:rPr>
              <a:t>。</a:t>
            </a:r>
            <a:endParaRPr lang="en-US" altLang="zh-CN">
              <a:latin typeface="Century Schoolbook" panose="02040604050505020304" pitchFamily="18" charset="0"/>
              <a:ea typeface="黑体" panose="02010609060101010101" pitchFamily="49" charset="-122"/>
            </a:endParaRP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suppAbility = min{suppNum </a:t>
            </a:r>
            <a:r>
              <a:rPr lang="zh-CN" altLang="en-US">
                <a:latin typeface="Century Schoolbook" panose="02040604050505020304" pitchFamily="18" charset="0"/>
                <a:ea typeface="黑体" panose="02010609060101010101" pitchFamily="49" charset="-122"/>
              </a:rPr>
              <a:t>* </a:t>
            </a:r>
            <a:r>
              <a:rPr lang="en-US" altLang="zh-CN">
                <a:latin typeface="Century Schoolbook" panose="02040604050505020304" pitchFamily="18" charset="0"/>
                <a:ea typeface="黑体" panose="02010609060101010101" pitchFamily="49" charset="-122"/>
              </a:rPr>
              <a:t>5,</a:t>
            </a:r>
            <a:r>
              <a:rPr lang="zh-CN" altLang="en-US">
                <a:latin typeface="Century Schoolbook" panose="02040604050505020304" pitchFamily="18" charset="0"/>
                <a:ea typeface="黑体" panose="02010609060101010101" pitchFamily="49" charset="-122"/>
              </a:rPr>
              <a:t> </a:t>
            </a:r>
            <a:r>
              <a:rPr lang="en-US" altLang="zh-CN">
                <a:latin typeface="Century Schoolbook" panose="02040604050505020304" pitchFamily="18" charset="0"/>
                <a:ea typeface="黑体" panose="02010609060101010101" pitchFamily="49" charset="-122"/>
              </a:rPr>
              <a:t>100}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0" y="1976438"/>
                <a:ext cx="10410825" cy="4802187"/>
              </a:xfrm>
            </p:spPr>
            <p:txBody>
              <a:bodyPr>
                <a:noAutofit/>
              </a:bodyPr>
              <a:lstStyle/>
              <a:p>
                <a:pPr marL="0" indent="0">
                  <a:buNone/>
                </a:pPr>
                <a:r>
                  <a:rPr lang="zh-CN" altLang="en-US">
                    <a:latin typeface="Century Schoolbook" panose="02040604050505020304" pitchFamily="18" charset="0"/>
                    <a:ea typeface="黑体" panose="02010609060101010101" pitchFamily="49" charset="-122"/>
                  </a:rPr>
                  <a:t>④审查能力</a:t>
                </a:r>
                <a:r>
                  <a:rPr lang="en-US" altLang="zh-CN">
                    <a:latin typeface="Century Schoolbook" panose="02040604050505020304" pitchFamily="18" charset="0"/>
                    <a:ea typeface="黑体" panose="02010609060101010101" pitchFamily="49" charset="-122"/>
                  </a:rPr>
                  <a:t>reviewAbility</a:t>
                </a:r>
              </a:p>
              <a:p>
                <a:pPr marL="0" indent="0">
                  <a:buNone/>
                </a:pPr>
                <a:endParaRPr lang="en-US" altLang="zh-CN">
                  <a:latin typeface="Century Schoolbook" panose="02040604050505020304" pitchFamily="18" charset="0"/>
                  <a:ea typeface="黑体" panose="02010609060101010101" pitchFamily="49" charset="-122"/>
                </a:endParaRPr>
              </a:p>
              <a:p>
                <a:pPr marL="0" indent="0" algn="just">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用工人对其他报告的评分</a:t>
                </a:r>
                <a:r>
                  <a:rPr lang="en-US" altLang="zh-CN">
                    <a:latin typeface="Century Schoolbook" panose="02040604050505020304" pitchFamily="18" charset="0"/>
                    <a:ea typeface="黑体" panose="02010609060101010101" pitchFamily="49" charset="-122"/>
                  </a:rPr>
                  <a:t>reportScore</a:t>
                </a:r>
                <a:r>
                  <a:rPr lang="zh-CN" altLang="en-US">
                    <a:latin typeface="Century Schoolbook" panose="02040604050505020304" pitchFamily="18" charset="0"/>
                    <a:ea typeface="黑体" panose="02010609060101010101" pitchFamily="49" charset="-122"/>
                  </a:rPr>
                  <a:t>与这些报告的平均分</a:t>
                </a:r>
                <a:r>
                  <a:rPr lang="en-US" altLang="zh-CN">
                    <a:latin typeface="Century Schoolbook" panose="02040604050505020304" pitchFamily="18" charset="0"/>
                    <a:ea typeface="黑体" panose="02010609060101010101" pitchFamily="49" charset="-122"/>
                  </a:rPr>
                  <a:t>avgReportScore</a:t>
                </a:r>
                <a:r>
                  <a:rPr lang="zh-CN" altLang="en-US">
                    <a:latin typeface="Century Schoolbook" panose="02040604050505020304" pitchFamily="18" charset="0"/>
                    <a:ea typeface="黑体" panose="02010609060101010101" pitchFamily="49" charset="-122"/>
                  </a:rPr>
                  <a:t>差的绝对值的平均值衡量工人审查的差异</a:t>
                </a:r>
                <a:r>
                  <a:rPr lang="en-US" altLang="zh-CN">
                    <a:latin typeface="Century Schoolbook" panose="02040604050505020304" pitchFamily="18" charset="0"/>
                    <a:ea typeface="黑体" panose="02010609060101010101" pitchFamily="49" charset="-122"/>
                  </a:rPr>
                  <a:t>difference</a:t>
                </a:r>
                <a:r>
                  <a:rPr lang="zh-CN" altLang="en-US">
                    <a:latin typeface="Century Schoolbook" panose="02040604050505020304" pitchFamily="18" charset="0"/>
                    <a:ea typeface="黑体" panose="02010609060101010101" pitchFamily="49" charset="-122"/>
                  </a:rPr>
                  <a:t>，定义审查能力为</a:t>
                </a:r>
                <a:r>
                  <a:rPr lang="en-US" altLang="zh-CN">
                    <a:latin typeface="Century Schoolbook" panose="02040604050505020304" pitchFamily="18" charset="0"/>
                    <a:ea typeface="黑体" panose="02010609060101010101" pitchFamily="49" charset="-122"/>
                  </a:rPr>
                  <a:t>20</a:t>
                </a:r>
                <a:r>
                  <a:rPr lang="zh-CN" altLang="en-US">
                    <a:latin typeface="Century Schoolbook" panose="02040604050505020304" pitchFamily="18" charset="0"/>
                    <a:ea typeface="黑体" panose="02010609060101010101" pitchFamily="49" charset="-122"/>
                  </a:rPr>
                  <a:t>*</a:t>
                </a:r>
                <a:r>
                  <a:rPr lang="en-US" altLang="zh-CN">
                    <a:latin typeface="Century Schoolbook" panose="02040604050505020304" pitchFamily="18" charset="0"/>
                    <a:ea typeface="黑体" panose="02010609060101010101" pitchFamily="49" charset="-122"/>
                  </a:rPr>
                  <a:t>(5-difference)</a:t>
                </a:r>
                <a:r>
                  <a:rPr lang="zh-CN" altLang="en-US">
                    <a:latin typeface="Century Schoolbook" panose="02040604050505020304" pitchFamily="18" charset="0"/>
                    <a:ea typeface="黑体" panose="02010609060101010101" pitchFamily="49" charset="-122"/>
                  </a:rPr>
                  <a:t>，范围在</a:t>
                </a:r>
                <a:r>
                  <a:rPr lang="en-US" altLang="zh-CN">
                    <a:latin typeface="Century Schoolbook" panose="02040604050505020304" pitchFamily="18" charset="0"/>
                    <a:ea typeface="黑体" panose="02010609060101010101" pitchFamily="49" charset="-122"/>
                  </a:rPr>
                  <a:t>0~100</a:t>
                </a:r>
                <a:r>
                  <a:rPr lang="zh-CN" altLang="en-US">
                    <a:latin typeface="Century Schoolbook" panose="02040604050505020304" pitchFamily="18" charset="0"/>
                    <a:ea typeface="黑体" panose="02010609060101010101" pitchFamily="49" charset="-122"/>
                  </a:rPr>
                  <a:t>。</a:t>
                </a:r>
                <a:endParaRPr lang="en-US" altLang="zh-CN">
                  <a:latin typeface="Century Schoolbook" panose="02040604050505020304" pitchFamily="18" charset="0"/>
                  <a:ea typeface="黑体" panose="02010609060101010101" pitchFamily="49" charset="-122"/>
                </a:endParaRPr>
              </a:p>
              <a:p>
                <a:pPr marL="0" indent="0">
                  <a:buNone/>
                </a:pPr>
                <a:endParaRPr lang="en-US" altLang="zh-CN">
                  <a:latin typeface="Century Schoolbook" panose="02040604050505020304" pitchFamily="18" charset="0"/>
                  <a:ea typeface="黑体"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nor/>
                        </m:rPr>
                        <a:rPr lang="en-US" altLang="zh-CN" i="0" smtClean="0">
                          <a:latin typeface="Century Schoolbook" panose="02040604050505020304" pitchFamily="18" charset="0"/>
                          <a:ea typeface="黑体" panose="02010609060101010101" pitchFamily="49" charset="-122"/>
                        </a:rPr>
                        <m:t>difference</m:t>
                      </m:r>
                      <m:r>
                        <m:rPr>
                          <m:nor/>
                        </m:rPr>
                        <a:rPr lang="en-US" altLang="zh-CN" b="0" i="0" smtClean="0">
                          <a:latin typeface="Century Schoolbook" panose="02040604050505020304" pitchFamily="18" charset="0"/>
                          <a:ea typeface="黑体" panose="02010609060101010101" pitchFamily="49" charset="-122"/>
                        </a:rPr>
                        <m:t> = </m:t>
                      </m:r>
                      <m:f>
                        <m:fPr>
                          <m:ctrlPr>
                            <a:rPr lang="en-US" altLang="zh-CN" b="0" i="1" smtClean="0">
                              <a:latin typeface="Cambria Math" panose="02040503050406030204" pitchFamily="18" charset="0"/>
                              <a:ea typeface="黑体" panose="02010609060101010101" pitchFamily="49" charset="-122"/>
                            </a:rPr>
                          </m:ctrlPr>
                        </m:fPr>
                        <m:num>
                          <m:r>
                            <m:rPr>
                              <m:nor/>
                            </m:rPr>
                            <a:rPr lang="en-US" altLang="zh-CN" b="0" i="0" smtClean="0">
                              <a:latin typeface="Century Schoolbook" panose="02040604050505020304" pitchFamily="18" charset="0"/>
                              <a:ea typeface="黑体" panose="02010609060101010101" pitchFamily="49" charset="-122"/>
                            </a:rPr>
                            <m:t>1</m:t>
                          </m:r>
                        </m:num>
                        <m:den>
                          <m:r>
                            <m:rPr>
                              <m:nor/>
                            </m:rPr>
                            <a:rPr lang="en-US" altLang="zh-CN" i="0">
                              <a:latin typeface="Century Schoolbook" panose="02040604050505020304" pitchFamily="18" charset="0"/>
                              <a:ea typeface="黑体" panose="02010609060101010101" pitchFamily="49" charset="-122"/>
                            </a:rPr>
                            <m:t>score</m:t>
                          </m:r>
                          <m:r>
                            <m:rPr>
                              <m:nor/>
                            </m:rPr>
                            <a:rPr lang="en-US" altLang="zh-CN" b="0" i="0" smtClean="0">
                              <a:latin typeface="Century Schoolbook" panose="02040604050505020304" pitchFamily="18" charset="0"/>
                              <a:ea typeface="黑体" panose="02010609060101010101" pitchFamily="49" charset="-122"/>
                            </a:rPr>
                            <m:t>N</m:t>
                          </m:r>
                          <m:r>
                            <m:rPr>
                              <m:nor/>
                            </m:rPr>
                            <a:rPr lang="en-US" altLang="zh-CN" i="0">
                              <a:latin typeface="Century Schoolbook" panose="02040604050505020304" pitchFamily="18" charset="0"/>
                              <a:ea typeface="黑体" panose="02010609060101010101" pitchFamily="49" charset="-122"/>
                            </a:rPr>
                            <m:t>um</m:t>
                          </m:r>
                        </m:den>
                      </m:f>
                      <m:nary>
                        <m:naryPr>
                          <m:chr m:val="∑"/>
                          <m:subHide m:val="on"/>
                          <m:supHide m:val="on"/>
                          <m:ctrlPr>
                            <a:rPr lang="en-US" altLang="zh-CN" b="0" i="1" smtClean="0">
                              <a:latin typeface="Cambria Math" panose="02040503050406030204" pitchFamily="18" charset="0"/>
                              <a:ea typeface="黑体" panose="02010609060101010101" pitchFamily="49" charset="-122"/>
                            </a:rPr>
                          </m:ctrlPr>
                        </m:naryPr>
                        <m:sub/>
                        <m:sup/>
                        <m:e>
                          <m:r>
                            <m:rPr>
                              <m:nor/>
                            </m:rPr>
                            <a:rPr lang="en-US" altLang="zh-CN" b="0" i="0" smtClean="0">
                              <a:latin typeface="Century Schoolbook" panose="02040604050505020304" pitchFamily="18" charset="0"/>
                              <a:ea typeface="黑体" panose="02010609060101010101" pitchFamily="49" charset="-122"/>
                            </a:rPr>
                            <m:t>|</m:t>
                          </m:r>
                          <m:r>
                            <m:rPr>
                              <m:nor/>
                            </m:rPr>
                            <a:rPr lang="en-US" altLang="zh-CN" b="0" i="0" smtClean="0">
                              <a:latin typeface="Century Schoolbook" panose="02040604050505020304" pitchFamily="18" charset="0"/>
                              <a:ea typeface="黑体" panose="02010609060101010101" pitchFamily="49" charset="-122"/>
                            </a:rPr>
                            <m:t>reportScore</m:t>
                          </m:r>
                          <m:r>
                            <a:rPr lang="zh-CN" altLang="en-US" i="1">
                              <a:latin typeface="Cambria Math" panose="02040503050406030204" pitchFamily="18" charset="0"/>
                              <a:ea typeface="黑体" panose="02010609060101010101" pitchFamily="49" charset="-122"/>
                            </a:rPr>
                            <m:t>－</m:t>
                          </m:r>
                          <m:r>
                            <m:rPr>
                              <m:nor/>
                            </m:rPr>
                            <a:rPr lang="en-US" altLang="zh-CN" i="0" smtClean="0">
                              <a:latin typeface="Century Schoolbook" panose="02040604050505020304" pitchFamily="18" charset="0"/>
                              <a:ea typeface="黑体" panose="02010609060101010101" pitchFamily="49" charset="-122"/>
                            </a:rPr>
                            <m:t>avg</m:t>
                          </m:r>
                          <m:r>
                            <m:rPr>
                              <m:nor/>
                            </m:rPr>
                            <a:rPr lang="en-US" altLang="zh-CN" b="0" i="0" smtClean="0">
                              <a:latin typeface="Century Schoolbook" panose="02040604050505020304" pitchFamily="18" charset="0"/>
                              <a:ea typeface="黑体" panose="02010609060101010101" pitchFamily="49" charset="-122"/>
                            </a:rPr>
                            <m:t>R</m:t>
                          </m:r>
                          <m:r>
                            <m:rPr>
                              <m:nor/>
                            </m:rPr>
                            <a:rPr lang="en-US" altLang="zh-CN" i="0" smtClean="0">
                              <a:latin typeface="Century Schoolbook" panose="02040604050505020304" pitchFamily="18" charset="0"/>
                              <a:ea typeface="黑体" panose="02010609060101010101" pitchFamily="49" charset="-122"/>
                            </a:rPr>
                            <m:t>eport</m:t>
                          </m:r>
                          <m:r>
                            <m:rPr>
                              <m:nor/>
                            </m:rPr>
                            <a:rPr lang="en-US" altLang="zh-CN" b="0" i="0" smtClean="0">
                              <a:latin typeface="Century Schoolbook" panose="02040604050505020304" pitchFamily="18" charset="0"/>
                              <a:ea typeface="黑体" panose="02010609060101010101" pitchFamily="49" charset="-122"/>
                            </a:rPr>
                            <m:t>S</m:t>
                          </m:r>
                          <m:r>
                            <m:rPr>
                              <m:nor/>
                            </m:rPr>
                            <a:rPr lang="en-US" altLang="zh-CN" i="0" smtClean="0">
                              <a:latin typeface="Century Schoolbook" panose="02040604050505020304" pitchFamily="18" charset="0"/>
                              <a:ea typeface="黑体" panose="02010609060101010101" pitchFamily="49" charset="-122"/>
                            </a:rPr>
                            <m:t>co</m:t>
                          </m:r>
                          <m:r>
                            <m:rPr>
                              <m:sty m:val="p"/>
                            </m:rPr>
                            <a:rPr lang="en-US" altLang="zh-CN" i="1">
                              <a:latin typeface="Cambria Math" panose="02040503050406030204" pitchFamily="18" charset="0"/>
                              <a:ea typeface="黑体" panose="02010609060101010101" pitchFamily="49" charset="-122"/>
                            </a:rPr>
                            <m:t>re</m:t>
                          </m:r>
                          <m:r>
                            <a:rPr lang="en-US" altLang="zh-CN" b="0" i="1" smtClean="0">
                              <a:latin typeface="Cambria Math" panose="02040503050406030204" pitchFamily="18" charset="0"/>
                              <a:ea typeface="黑体" panose="02010609060101010101" pitchFamily="49" charset="-122"/>
                            </a:rPr>
                            <m:t>|</m:t>
                          </m:r>
                        </m:e>
                      </m:nary>
                    </m:oMath>
                  </m:oMathPara>
                </a14:m>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reviewAbility = 20 * (5</a:t>
                </a:r>
                <a:r>
                  <a:rPr lang="zh-CN" altLang="en-US">
                    <a:latin typeface="Century Schoolbook" panose="02040604050505020304" pitchFamily="18" charset="0"/>
                    <a:ea typeface="黑体" panose="02010609060101010101" pitchFamily="49" charset="-122"/>
                  </a:rPr>
                  <a:t>－</a:t>
                </a:r>
                <a:r>
                  <a:rPr lang="en-US" altLang="zh-CN">
                    <a:latin typeface="Century Schoolbook" panose="02040604050505020304" pitchFamily="18" charset="0"/>
                    <a:ea typeface="黑体" panose="02010609060101010101" pitchFamily="49" charset="-122"/>
                  </a:rPr>
                  <a:t>difference)</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0" y="1976438"/>
                <a:ext cx="10410825" cy="4802187"/>
              </a:xfrm>
              <a:blipFill>
                <a:blip r:embed="rId2"/>
                <a:stretch>
                  <a:fillRect l="-527" r="-2810"/>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1566863" y="2251075"/>
            <a:ext cx="10625137" cy="4351338"/>
          </a:xfrm>
        </p:spPr>
        <p:txBody>
          <a:bodyPr>
            <a:normAutofit/>
          </a:bodyPr>
          <a:lstStyle/>
          <a:p>
            <a:pPr marL="0" indent="0">
              <a:buNone/>
            </a:pPr>
            <a:r>
              <a:rPr lang="zh-CN" altLang="en-US">
                <a:latin typeface="Century Schoolbook" panose="02040604050505020304" pitchFamily="18" charset="0"/>
                <a:ea typeface="黑体" panose="02010609060101010101" pitchFamily="49" charset="-122"/>
              </a:rPr>
              <a:t>⑤测试完成率</a:t>
            </a:r>
            <a:r>
              <a:rPr lang="en-US" altLang="zh-CN">
                <a:latin typeface="Century Schoolbook" panose="02040604050505020304" pitchFamily="18" charset="0"/>
                <a:ea typeface="黑体" panose="02010609060101010101" pitchFamily="49" charset="-122"/>
              </a:rPr>
              <a:t>finishRate    </a:t>
            </a: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工人完成的测试</a:t>
            </a:r>
            <a:r>
              <a:rPr lang="en-US" altLang="zh-CN">
                <a:latin typeface="Century Schoolbook" panose="02040604050505020304" pitchFamily="18" charset="0"/>
                <a:ea typeface="黑体" panose="02010609060101010101" pitchFamily="49" charset="-122"/>
              </a:rPr>
              <a:t>(</a:t>
            </a:r>
            <a:r>
              <a:rPr lang="zh-CN" altLang="en-US">
                <a:latin typeface="Century Schoolbook" panose="02040604050505020304" pitchFamily="18" charset="0"/>
                <a:ea typeface="黑体" panose="02010609060101010101" pitchFamily="49" charset="-122"/>
              </a:rPr>
              <a:t>提交过报告的测试</a:t>
            </a:r>
            <a:r>
              <a:rPr lang="en-US" altLang="zh-CN">
                <a:latin typeface="Century Schoolbook" panose="02040604050505020304" pitchFamily="18" charset="0"/>
                <a:ea typeface="黑体" panose="02010609060101010101" pitchFamily="49" charset="-122"/>
              </a:rPr>
              <a:t>)</a:t>
            </a:r>
            <a:r>
              <a:rPr lang="zh-CN" altLang="en-US">
                <a:latin typeface="Century Schoolbook" panose="02040604050505020304" pitchFamily="18" charset="0"/>
                <a:ea typeface="黑体" panose="02010609060101010101" pitchFamily="49" charset="-122"/>
              </a:rPr>
              <a:t>占其参加的所有测试的比例</a:t>
            </a:r>
            <a:r>
              <a:rPr lang="zh-CN" altLang="en-US">
                <a:latin typeface="Century Schoolbook" panose="02040604050505020304" pitchFamily="18" charset="0"/>
                <a:ea typeface="黑体" panose="02010609060101010101" pitchFamily="49" charset="-122"/>
                <a:sym typeface="+mn-ea"/>
              </a:rPr>
              <a:t>，范围在</a:t>
            </a:r>
            <a:r>
              <a:rPr lang="en-US" altLang="zh-CN">
                <a:latin typeface="Century Schoolbook" panose="02040604050505020304" pitchFamily="18" charset="0"/>
                <a:ea typeface="黑体" panose="02010609060101010101" pitchFamily="49" charset="-122"/>
                <a:sym typeface="+mn-ea"/>
              </a:rPr>
              <a:t>0~100%</a:t>
            </a:r>
            <a:r>
              <a:rPr lang="zh-CN" altLang="en-US">
                <a:latin typeface="Century Schoolbook" panose="02040604050505020304" pitchFamily="18" charset="0"/>
                <a:ea typeface="黑体" panose="02010609060101010101" pitchFamily="49" charset="-122"/>
                <a:sym typeface="+mn-ea"/>
              </a:rPr>
              <a:t>。</a:t>
            </a:r>
            <a:endParaRPr lang="en-US" altLang="zh-CN">
              <a:latin typeface="Century Schoolbook" panose="02040604050505020304" pitchFamily="18" charset="0"/>
              <a:ea typeface="黑体" panose="02010609060101010101" pitchFamily="49" charset="-122"/>
            </a:endParaRP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finishRate = reportNum / signedTaskNum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1566863" y="2027238"/>
                <a:ext cx="10625137" cy="4351337"/>
              </a:xfrm>
            </p:spPr>
            <p:txBody>
              <a:bodyPr>
                <a:normAutofit/>
              </a:bodyPr>
              <a:lstStyle/>
              <a:p>
                <a:pPr marL="0" indent="0">
                  <a:buNone/>
                </a:pPr>
                <a:r>
                  <a:rPr lang="zh-CN" altLang="en-US">
                    <a:latin typeface="Century Schoolbook" panose="02040604050505020304" pitchFamily="18" charset="0"/>
                    <a:ea typeface="黑体" panose="02010609060101010101" pitchFamily="49" charset="-122"/>
                  </a:rPr>
                  <a:t>⑥报告重复率</a:t>
                </a:r>
                <a:r>
                  <a:rPr lang="en-US" altLang="zh-CN">
                    <a:latin typeface="Century Schoolbook" panose="02040604050505020304" pitchFamily="18" charset="0"/>
                    <a:ea typeface="黑体" panose="02010609060101010101" pitchFamily="49" charset="-122"/>
                  </a:rPr>
                  <a:t>similarity</a:t>
                </a:r>
              </a:p>
              <a:p>
                <a:pPr marL="0" indent="0">
                  <a:buNone/>
                </a:pPr>
                <a:endParaRPr lang="en-US" altLang="zh-CN">
                  <a:latin typeface="Century Schoolbook" panose="02040604050505020304" pitchFamily="18" charset="0"/>
                  <a:ea typeface="黑体" panose="02010609060101010101" pitchFamily="49" charset="-122"/>
                </a:endParaRPr>
              </a:p>
              <a:p>
                <a:pPr marL="0" indent="0" algn="just">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工人提交的报告</a:t>
                </a:r>
                <a:r>
                  <a:rPr lang="en-US" altLang="zh-CN">
                    <a:latin typeface="Century Schoolbook" panose="02040604050505020304" pitchFamily="18" charset="0"/>
                    <a:ea typeface="黑体" panose="02010609060101010101" pitchFamily="49" charset="-122"/>
                  </a:rPr>
                  <a:t>report</a:t>
                </a:r>
                <a:r>
                  <a:rPr lang="zh-CN" altLang="en-US">
                    <a:latin typeface="Century Schoolbook" panose="02040604050505020304" pitchFamily="18" charset="0"/>
                    <a:ea typeface="黑体" panose="02010609060101010101" pitchFamily="49" charset="-122"/>
                  </a:rPr>
                  <a:t>与测试内其他报告</a:t>
                </a:r>
                <a:r>
                  <a:rPr lang="en-US" altLang="zh-CN">
                    <a:latin typeface="Century Schoolbook" panose="02040604050505020304" pitchFamily="18" charset="0"/>
                    <a:ea typeface="黑体" panose="02010609060101010101" pitchFamily="49" charset="-122"/>
                  </a:rPr>
                  <a:t>report_i</a:t>
                </a:r>
                <a:r>
                  <a:rPr lang="zh-CN" altLang="en-US">
                    <a:latin typeface="Century Schoolbook" panose="02040604050505020304" pitchFamily="18" charset="0"/>
                    <a:ea typeface="黑体" panose="02010609060101010101" pitchFamily="49" charset="-122"/>
                  </a:rPr>
                  <a:t>的相似度的平均值</a:t>
                </a:r>
                <a:r>
                  <a:rPr lang="zh-CN" altLang="en-US">
                    <a:latin typeface="Century Schoolbook" panose="02040604050505020304" pitchFamily="18" charset="0"/>
                    <a:ea typeface="黑体" panose="02010609060101010101" pitchFamily="49" charset="-122"/>
                    <a:sym typeface="+mn-ea"/>
                  </a:rPr>
                  <a:t>，范围在</a:t>
                </a:r>
                <a:r>
                  <a:rPr lang="en-US" altLang="zh-CN">
                    <a:latin typeface="Century Schoolbook" panose="02040604050505020304" pitchFamily="18" charset="0"/>
                    <a:ea typeface="黑体" panose="02010609060101010101" pitchFamily="49" charset="-122"/>
                    <a:sym typeface="+mn-ea"/>
                  </a:rPr>
                  <a:t>0~100%</a:t>
                </a:r>
                <a:r>
                  <a:rPr lang="zh-CN" altLang="en-US">
                    <a:latin typeface="Century Schoolbook" panose="02040604050505020304" pitchFamily="18" charset="0"/>
                    <a:ea typeface="黑体" panose="02010609060101010101" pitchFamily="49" charset="-122"/>
                    <a:sym typeface="+mn-ea"/>
                  </a:rPr>
                  <a:t>。</a:t>
                </a:r>
                <a:endParaRPr lang="en-US" altLang="zh-CN">
                  <a:latin typeface="Century Schoolbook" panose="02040604050505020304" pitchFamily="18" charset="0"/>
                  <a:ea typeface="黑体" panose="02010609060101010101" pitchFamily="49" charset="-122"/>
                </a:endParaRPr>
              </a:p>
              <a:p>
                <a:pPr marL="0" indent="0" algn="just">
                  <a:buNone/>
                </a:pPr>
                <a:endParaRPr lang="en-US" altLang="zh-CN">
                  <a:latin typeface="Century Schoolbook" panose="02040604050505020304" pitchFamily="18" charset="0"/>
                  <a:ea typeface="黑体"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nor/>
                        </m:rPr>
                        <a:rPr lang="en-US" altLang="zh-CN" i="0" smtClean="0">
                          <a:latin typeface="Century Schoolbook" panose="02040604050505020304" pitchFamily="18" charset="0"/>
                          <a:ea typeface="黑体" panose="02010609060101010101" pitchFamily="49" charset="-122"/>
                        </a:rPr>
                        <m:t>similarity</m:t>
                      </m:r>
                      <m:r>
                        <m:rPr>
                          <m:nor/>
                        </m:rPr>
                        <a:rPr lang="en-US" altLang="zh-CN" b="0" i="0" smtClean="0">
                          <a:latin typeface="Century Schoolbook" panose="02040604050505020304" pitchFamily="18" charset="0"/>
                          <a:ea typeface="黑体" panose="02010609060101010101" pitchFamily="49" charset="-122"/>
                        </a:rPr>
                        <m:t> = </m:t>
                      </m:r>
                      <m:f>
                        <m:fPr>
                          <m:ctrlPr>
                            <a:rPr lang="en-US" altLang="zh-CN" b="0" i="1" smtClean="0">
                              <a:latin typeface="Cambria Math" panose="02040503050406030204" pitchFamily="18" charset="0"/>
                              <a:ea typeface="黑体" panose="02010609060101010101" pitchFamily="49" charset="-122"/>
                            </a:rPr>
                          </m:ctrlPr>
                        </m:fPr>
                        <m:num>
                          <m:r>
                            <m:rPr>
                              <m:nor/>
                            </m:rPr>
                            <a:rPr lang="en-US" altLang="zh-CN" b="0" i="0" smtClean="0">
                              <a:latin typeface="Century Schoolbook" panose="02040604050505020304" pitchFamily="18" charset="0"/>
                              <a:ea typeface="黑体" panose="02010609060101010101" pitchFamily="49" charset="-122"/>
                            </a:rPr>
                            <m:t>1</m:t>
                          </m:r>
                        </m:num>
                        <m:den>
                          <m:r>
                            <m:rPr>
                              <m:nor/>
                            </m:rPr>
                            <a:rPr lang="en-US" altLang="zh-CN" i="0">
                              <a:latin typeface="Century Schoolbook" panose="02040604050505020304" pitchFamily="18" charset="0"/>
                              <a:ea typeface="黑体" panose="02010609060101010101" pitchFamily="49" charset="-122"/>
                            </a:rPr>
                            <m:t>report</m:t>
                          </m:r>
                          <m:r>
                            <m:rPr>
                              <m:nor/>
                            </m:rPr>
                            <a:rPr lang="en-US" altLang="zh-CN" b="0" i="0" smtClean="0">
                              <a:latin typeface="Century Schoolbook" panose="02040604050505020304" pitchFamily="18" charset="0"/>
                              <a:ea typeface="黑体" panose="02010609060101010101" pitchFamily="49" charset="-122"/>
                            </a:rPr>
                            <m:t>N</m:t>
                          </m:r>
                          <m:r>
                            <m:rPr>
                              <m:nor/>
                            </m:rPr>
                            <a:rPr lang="en-US" altLang="zh-CN" i="0">
                              <a:latin typeface="Century Schoolbook" panose="02040604050505020304" pitchFamily="18" charset="0"/>
                              <a:ea typeface="黑体" panose="02010609060101010101" pitchFamily="49" charset="-122"/>
                            </a:rPr>
                            <m:t>um</m:t>
                          </m:r>
                        </m:den>
                      </m:f>
                      <m:nary>
                        <m:naryPr>
                          <m:chr m:val="∑"/>
                          <m:subHide m:val="on"/>
                          <m:supHide m:val="on"/>
                          <m:ctrlPr>
                            <a:rPr lang="en-US" altLang="zh-CN" b="0" i="1" smtClean="0">
                              <a:latin typeface="Cambria Math" panose="02040503050406030204" pitchFamily="18" charset="0"/>
                              <a:ea typeface="黑体" panose="02010609060101010101" pitchFamily="49" charset="-122"/>
                            </a:rPr>
                          </m:ctrlPr>
                        </m:naryPr>
                        <m:sub/>
                        <m:sup/>
                        <m:e>
                          <m:r>
                            <m:rPr>
                              <m:nor/>
                            </m:rPr>
                            <a:rPr lang="en-US" altLang="zh-CN" i="0">
                              <a:latin typeface="Century Schoolbook" panose="02040604050505020304" pitchFamily="18" charset="0"/>
                              <a:ea typeface="黑体" panose="02010609060101010101" pitchFamily="49" charset="-122"/>
                            </a:rPr>
                            <m:t>get</m:t>
                          </m:r>
                          <m:r>
                            <m:rPr>
                              <m:nor/>
                            </m:rPr>
                            <a:rPr lang="en-US" altLang="zh-CN" b="0" i="0" smtClean="0">
                              <a:latin typeface="Century Schoolbook" panose="02040604050505020304" pitchFamily="18" charset="0"/>
                              <a:ea typeface="黑体" panose="02010609060101010101" pitchFamily="49" charset="-122"/>
                            </a:rPr>
                            <m:t>S</m:t>
                          </m:r>
                          <m:r>
                            <m:rPr>
                              <m:nor/>
                            </m:rPr>
                            <a:rPr lang="en-US" altLang="zh-CN" i="0">
                              <a:latin typeface="Century Schoolbook" panose="02040604050505020304" pitchFamily="18" charset="0"/>
                              <a:ea typeface="黑体" panose="02010609060101010101" pitchFamily="49" charset="-122"/>
                            </a:rPr>
                            <m:t>imilarity</m:t>
                          </m:r>
                          <m:r>
                            <m:rPr>
                              <m:nor/>
                            </m:rPr>
                            <a:rPr lang="en-US" altLang="zh-CN" b="0" i="0" smtClean="0">
                              <a:latin typeface="Century Schoolbook" panose="02040604050505020304" pitchFamily="18" charset="0"/>
                              <a:ea typeface="黑体" panose="02010609060101010101" pitchFamily="49" charset="-122"/>
                            </a:rPr>
                            <m:t>(</m:t>
                          </m:r>
                          <m:r>
                            <m:rPr>
                              <m:nor/>
                            </m:rPr>
                            <a:rPr lang="en-US" altLang="zh-CN" i="0">
                              <a:latin typeface="Century Schoolbook" panose="02040604050505020304" pitchFamily="18" charset="0"/>
                              <a:ea typeface="黑体" panose="02010609060101010101" pitchFamily="49" charset="-122"/>
                            </a:rPr>
                            <m:t>report</m:t>
                          </m:r>
                          <m:r>
                            <m:rPr>
                              <m:nor/>
                            </m:rPr>
                            <a:rPr lang="en-US" altLang="zh-CN" b="0" i="0" smtClean="0">
                              <a:latin typeface="Century Schoolbook" panose="02040604050505020304" pitchFamily="18" charset="0"/>
                              <a:ea typeface="黑体" panose="02010609060101010101" pitchFamily="49" charset="-122"/>
                            </a:rPr>
                            <m:t>, </m:t>
                          </m:r>
                          <m:r>
                            <m:rPr>
                              <m:nor/>
                            </m:rPr>
                            <a:rPr lang="en-US" altLang="zh-CN" i="0">
                              <a:latin typeface="Century Schoolbook" panose="02040604050505020304" pitchFamily="18" charset="0"/>
                              <a:ea typeface="黑体" panose="02010609060101010101" pitchFamily="49" charset="-122"/>
                            </a:rPr>
                            <m:t>report</m:t>
                          </m:r>
                          <m:r>
                            <m:rPr>
                              <m:nor/>
                            </m:rPr>
                            <a:rPr lang="en-US" altLang="zh-CN" b="0" i="0" smtClean="0">
                              <a:latin typeface="Century Schoolbook" panose="02040604050505020304" pitchFamily="18" charset="0"/>
                              <a:ea typeface="黑体" panose="02010609060101010101" pitchFamily="49" charset="-122"/>
                            </a:rPr>
                            <m:t>_</m:t>
                          </m:r>
                          <m:r>
                            <m:rPr>
                              <m:nor/>
                            </m:rPr>
                            <a:rPr lang="en-US" altLang="zh-CN" i="0">
                              <a:latin typeface="Century Schoolbook" panose="02040604050505020304" pitchFamily="18" charset="0"/>
                              <a:ea typeface="黑体" panose="02010609060101010101" pitchFamily="49" charset="-122"/>
                            </a:rPr>
                            <m:t>i</m:t>
                          </m:r>
                          <m:r>
                            <m:rPr>
                              <m:nor/>
                            </m:rPr>
                            <a:rPr lang="en-US" altLang="zh-CN" b="0" i="0" smtClean="0">
                              <a:latin typeface="Century Schoolbook" panose="02040604050505020304" pitchFamily="18" charset="0"/>
                              <a:ea typeface="黑体" panose="02010609060101010101" pitchFamily="49" charset="-122"/>
                            </a:rPr>
                            <m:t>)</m:t>
                          </m:r>
                        </m:e>
                      </m:nary>
                    </m:oMath>
                  </m:oMathPara>
                </a14:m>
                <a:endParaRPr lang="en-US" altLang="zh-CN">
                  <a:latin typeface="Century Schoolbook" panose="02040604050505020304" pitchFamily="18" charset="0"/>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1566863" y="2027238"/>
                <a:ext cx="10625137" cy="4351337"/>
              </a:xfrm>
              <a:blipFill>
                <a:blip r:embed="rId2"/>
                <a:stretch>
                  <a:fillRect l="-516" t="-140"/>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08013"/>
            <a:ext cx="10969625" cy="706437"/>
          </a:xfrm>
        </p:spPr>
        <p:txBody>
          <a:bodyPr/>
          <a:lstStyle/>
          <a:p>
            <a:r>
              <a:rPr lang="en-US" altLang="zh-CN" dirty="0">
                <a:latin typeface="华文中宋" panose="02010600040101010101" pitchFamily="2" charset="-122"/>
                <a:ea typeface="华文中宋" panose="02010600040101010101" pitchFamily="2" charset="-122"/>
              </a:rPr>
              <a:t>5</a:t>
            </a:r>
            <a:r>
              <a:rPr lang="en-US" altLang="zh-CN" b="1" dirty="0">
                <a:latin typeface="华文中宋" panose="02010600040101010101" pitchFamily="2" charset="-122"/>
                <a:ea typeface="华文中宋" panose="02010600040101010101" pitchFamily="2" charset="-122"/>
              </a:rPr>
              <a:t>  </a:t>
            </a:r>
            <a:r>
              <a:rPr lang="zh-CN" altLang="en-US" dirty="0"/>
              <a:t>工人激励机制（排行榜）</a:t>
            </a:r>
            <a:endParaRPr lang="zh-CN" altLang="en-US" b="1" dirty="0">
              <a:latin typeface="华文中宋" panose="02010600040101010101" pitchFamily="2" charset="-122"/>
              <a:ea typeface="华文中宋" panose="02010600040101010101" pitchFamily="2" charset="-122"/>
            </a:endParaRPr>
          </a:p>
        </p:txBody>
      </p:sp>
      <p:sp>
        <p:nvSpPr>
          <p:cNvPr id="3" name="内容占位符 2"/>
          <p:cNvSpPr>
            <a:spLocks noGrp="1"/>
          </p:cNvSpPr>
          <p:nvPr>
            <p:ph idx="4294967295"/>
          </p:nvPr>
        </p:nvSpPr>
        <p:spPr>
          <a:xfrm>
            <a:off x="1566863" y="1935163"/>
            <a:ext cx="10625137" cy="4351337"/>
          </a:xfrm>
        </p:spPr>
        <p:txBody>
          <a:bodyPr>
            <a:normAutofit/>
          </a:bodyPr>
          <a:lstStyle/>
          <a:p>
            <a:pPr marL="0" indent="0">
              <a:buNone/>
            </a:pPr>
            <a:r>
              <a:rPr lang="zh-CN" altLang="en-US">
                <a:latin typeface="Century Schoolbook" panose="02040604050505020304" pitchFamily="18" charset="0"/>
                <a:ea typeface="黑体" panose="02010609060101010101" pitchFamily="49" charset="-122"/>
              </a:rPr>
              <a:t>⑦综合评分</a:t>
            </a:r>
            <a:r>
              <a:rPr lang="en-US" altLang="zh-CN">
                <a:latin typeface="Century Schoolbook" panose="02040604050505020304" pitchFamily="18" charset="0"/>
                <a:ea typeface="黑体" panose="02010609060101010101" pitchFamily="49" charset="-122"/>
              </a:rPr>
              <a:t>totalScore</a:t>
            </a:r>
          </a:p>
          <a:p>
            <a:pPr marL="0" indent="0">
              <a:buNone/>
            </a:pPr>
            <a:endParaRPr lang="en-US" altLang="zh-CN">
              <a:latin typeface="Century Schoolbook" panose="02040604050505020304" pitchFamily="18" charset="0"/>
              <a:ea typeface="黑体" panose="02010609060101010101" pitchFamily="49" charset="-122"/>
            </a:endParaRPr>
          </a:p>
          <a:p>
            <a:pPr marL="0" indent="0" algn="just">
              <a:buNone/>
            </a:pPr>
            <a:r>
              <a:rPr lang="en-US" altLang="zh-CN">
                <a:latin typeface="Century Schoolbook" panose="02040604050505020304" pitchFamily="18" charset="0"/>
                <a:ea typeface="黑体" panose="02010609060101010101" pitchFamily="49" charset="-122"/>
              </a:rPr>
              <a:t>    </a:t>
            </a:r>
            <a:r>
              <a:rPr lang="zh-CN" altLang="en-US">
                <a:latin typeface="Century Schoolbook" panose="02040604050505020304" pitchFamily="18" charset="0"/>
                <a:ea typeface="黑体" panose="02010609060101010101" pitchFamily="49" charset="-122"/>
              </a:rPr>
              <a:t>工人的综合评分由以上</a:t>
            </a:r>
            <a:r>
              <a:rPr lang="en-US" altLang="zh-CN">
                <a:latin typeface="Century Schoolbook" panose="02040604050505020304" pitchFamily="18" charset="0"/>
                <a:ea typeface="黑体" panose="02010609060101010101" pitchFamily="49" charset="-122"/>
              </a:rPr>
              <a:t>6</a:t>
            </a:r>
            <a:r>
              <a:rPr lang="zh-CN" altLang="en-US">
                <a:latin typeface="Century Schoolbook" panose="02040604050505020304" pitchFamily="18" charset="0"/>
                <a:ea typeface="黑体" panose="02010609060101010101" pitchFamily="49" charset="-122"/>
              </a:rPr>
              <a:t>个指标按百分制加权计算获得。</a:t>
            </a:r>
            <a:endParaRPr lang="en-US" altLang="zh-CN">
              <a:latin typeface="Century Schoolbook" panose="02040604050505020304" pitchFamily="18" charset="0"/>
              <a:ea typeface="黑体" panose="02010609060101010101" pitchFamily="49" charset="-122"/>
            </a:endParaRPr>
          </a:p>
          <a:p>
            <a:pPr marL="0" indent="0">
              <a:buNone/>
            </a:pPr>
            <a:endParaRPr lang="en-US" altLang="zh-CN">
              <a:latin typeface="Century Schoolbook" panose="02040604050505020304" pitchFamily="18" charset="0"/>
              <a:ea typeface="黑体" panose="02010609060101010101" pitchFamily="49" charset="-122"/>
            </a:endParaRPr>
          </a:p>
          <a:p>
            <a:pPr marL="0" indent="0">
              <a:buNone/>
            </a:pPr>
            <a:r>
              <a:rPr lang="en-US" altLang="zh-CN">
                <a:latin typeface="Century Schoolbook" panose="02040604050505020304" pitchFamily="18" charset="0"/>
                <a:ea typeface="黑体" panose="02010609060101010101" pitchFamily="49" charset="-122"/>
              </a:rPr>
              <a:t>totalScore = (activityLevel + avgScore * 20 + finishRate * 100 + </a:t>
            </a:r>
            <a:br>
              <a:rPr lang="en-US" altLang="zh-CN">
                <a:latin typeface="Century Schoolbook" panose="02040604050505020304" pitchFamily="18" charset="0"/>
                <a:ea typeface="黑体" panose="02010609060101010101" pitchFamily="49" charset="-122"/>
              </a:rPr>
            </a:br>
            <a:r>
              <a:rPr lang="en-US" altLang="zh-CN">
                <a:latin typeface="Century Schoolbook" panose="02040604050505020304" pitchFamily="18" charset="0"/>
                <a:ea typeface="黑体" panose="02010609060101010101" pitchFamily="49" charset="-122"/>
              </a:rPr>
              <a:t>                     suppAbility + reviewAbility + (1</a:t>
            </a:r>
            <a:r>
              <a:rPr lang="zh-CN" altLang="en-US">
                <a:latin typeface="Century Schoolbook" panose="02040604050505020304" pitchFamily="18" charset="0"/>
                <a:ea typeface="黑体" panose="02010609060101010101" pitchFamily="49" charset="-122"/>
              </a:rPr>
              <a:t>－</a:t>
            </a:r>
            <a:r>
              <a:rPr lang="en-US" altLang="zh-CN">
                <a:latin typeface="Century Schoolbook" panose="02040604050505020304" pitchFamily="18" charset="0"/>
                <a:ea typeface="黑体" panose="02010609060101010101" pitchFamily="49" charset="-122"/>
              </a:rPr>
              <a:t>similarity) * 100) </a:t>
            </a:r>
            <a:br>
              <a:rPr lang="en-US" altLang="zh-CN">
                <a:latin typeface="Century Schoolbook" panose="02040604050505020304" pitchFamily="18" charset="0"/>
                <a:ea typeface="黑体" panose="02010609060101010101" pitchFamily="49" charset="-122"/>
              </a:rPr>
            </a:br>
            <a:r>
              <a:rPr lang="en-US" altLang="zh-CN">
                <a:latin typeface="Century Schoolbook" panose="02040604050505020304" pitchFamily="18" charset="0"/>
                <a:ea typeface="黑体" panose="02010609060101010101" pitchFamily="49" charset="-122"/>
              </a:rPr>
              <a:t>                     / 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68503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200774" y="2977833"/>
            <a:ext cx="4914265" cy="835660"/>
          </a:xfrm>
          <a:prstGeom prst="rect">
            <a:avLst/>
          </a:prstGeom>
        </p:spPr>
        <p:txBody>
          <a:bodyPr vert="horz" lIns="90170" tIns="46990" rIns="90170" bIns="46990" rtlCol="0" anchor="ctr" anchorCtr="0">
            <a:normAutofit fontScale="92500"/>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软件过程，技术要求介绍</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955040" y="2663190"/>
            <a:ext cx="2785745" cy="1563370"/>
          </a:xfrm>
          <a:prstGeom prst="rect">
            <a:avLst/>
          </a:prstGeom>
        </p:spPr>
      </p:pic>
      <p:cxnSp>
        <p:nvCxnSpPr>
          <p:cNvPr id="19" name="直接连接符 18"/>
          <p:cNvCxnSpPr/>
          <p:nvPr/>
        </p:nvCxnSpPr>
        <p:spPr>
          <a:xfrm>
            <a:off x="393573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1D29412-6349-C1A6-4EBF-EDD623C22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88" y="1106337"/>
            <a:ext cx="8631740" cy="3707711"/>
          </a:xfrm>
          <a:prstGeom prst="rect">
            <a:avLst/>
          </a:prstGeom>
        </p:spPr>
      </p:pic>
      <p:sp>
        <p:nvSpPr>
          <p:cNvPr id="6" name="文本框 5">
            <a:extLst>
              <a:ext uri="{FF2B5EF4-FFF2-40B4-BE49-F238E27FC236}">
                <a16:creationId xmlns:a16="http://schemas.microsoft.com/office/drawing/2014/main" id="{BD4625B1-2DB6-5E35-60C8-5887BE860029}"/>
              </a:ext>
            </a:extLst>
          </p:cNvPr>
          <p:cNvSpPr txBox="1"/>
          <p:nvPr/>
        </p:nvSpPr>
        <p:spPr>
          <a:xfrm>
            <a:off x="1559859" y="4814048"/>
            <a:ext cx="9278470" cy="1289456"/>
          </a:xfrm>
          <a:prstGeom prst="rect">
            <a:avLst/>
          </a:prstGeom>
          <a:noFill/>
        </p:spPr>
        <p:txBody>
          <a:bodyPr wrap="square" rtlCol="0">
            <a:spAutoFit/>
          </a:bodyPr>
          <a:lstStyle/>
          <a:p>
            <a:pPr marL="342900" indent="-342900">
              <a:lnSpc>
                <a:spcPct val="150000"/>
              </a:lnSpc>
              <a:buAutoNum type="arabicPeriod"/>
            </a:pPr>
            <a:r>
              <a:rPr lang="zh-CN" altLang="en-US" sz="1800" dirty="0">
                <a:solidFill>
                  <a:srgbClr val="333333"/>
                </a:solidFill>
                <a:effectLst/>
                <a:latin typeface="微软雅黑" panose="020B0503020204020204" pitchFamily="34" charset="-122"/>
                <a:ea typeface="微软雅黑" panose="020B0503020204020204" pitchFamily="34" charset="-122"/>
              </a:rPr>
              <a:t>采用</a:t>
            </a:r>
            <a:r>
              <a:rPr lang="en-US" altLang="zh-CN" sz="1800" b="1" dirty="0">
                <a:solidFill>
                  <a:srgbClr val="333333"/>
                </a:solidFill>
                <a:effectLst/>
                <a:latin typeface="OpenSans-Bold"/>
              </a:rPr>
              <a:t>Jenkins + GitLab</a:t>
            </a:r>
            <a:r>
              <a:rPr lang="zh-CN" altLang="en-US" sz="1800" dirty="0">
                <a:solidFill>
                  <a:srgbClr val="333333"/>
                </a:solidFill>
                <a:effectLst/>
                <a:latin typeface="微软雅黑" panose="020B0503020204020204" pitchFamily="34" charset="-122"/>
                <a:ea typeface="微软雅黑" panose="020B0503020204020204" pitchFamily="34" charset="-122"/>
              </a:rPr>
              <a:t>实现</a:t>
            </a:r>
            <a:r>
              <a:rPr lang="en-US" altLang="zh-CN" sz="1800" b="1" dirty="0">
                <a:solidFill>
                  <a:srgbClr val="333333"/>
                </a:solidFill>
                <a:effectLst/>
                <a:latin typeface="OpenSans-Bold"/>
              </a:rPr>
              <a:t>CI/CD</a:t>
            </a:r>
            <a:r>
              <a:rPr lang="zh-CN" altLang="en-US" sz="1800" b="1" dirty="0">
                <a:solidFill>
                  <a:srgbClr val="333333"/>
                </a:solidFill>
                <a:effectLst/>
                <a:latin typeface="OpenSans-Bold"/>
              </a:rPr>
              <a:t>，</a:t>
            </a:r>
            <a:r>
              <a:rPr lang="zh-CN" altLang="en-US" sz="1800" dirty="0">
                <a:solidFill>
                  <a:srgbClr val="333333"/>
                </a:solidFill>
                <a:effectLst/>
                <a:latin typeface="微软雅黑" panose="020B0503020204020204" pitchFamily="34" charset="-122"/>
                <a:ea typeface="微软雅黑" panose="020B0503020204020204" pitchFamily="34" charset="-122"/>
              </a:rPr>
              <a:t>实现了</a:t>
            </a:r>
            <a:r>
              <a:rPr lang="en-US" altLang="zh-CN" dirty="0">
                <a:solidFill>
                  <a:srgbClr val="333333"/>
                </a:solidFill>
                <a:latin typeface="OpenSans-Regular"/>
                <a:ea typeface="微软雅黑" panose="020B0503020204020204" pitchFamily="34" charset="-122"/>
              </a:rPr>
              <a:t>G</a:t>
            </a:r>
            <a:r>
              <a:rPr lang="en-US" altLang="zh-CN" sz="1800" dirty="0">
                <a:solidFill>
                  <a:srgbClr val="333333"/>
                </a:solidFill>
                <a:effectLst/>
                <a:latin typeface="OpenSans-Regular"/>
              </a:rPr>
              <a:t>itlab</a:t>
            </a:r>
            <a:r>
              <a:rPr lang="zh-CN" altLang="en-US" sz="1800" dirty="0">
                <a:solidFill>
                  <a:srgbClr val="333333"/>
                </a:solidFill>
                <a:effectLst/>
                <a:latin typeface="微软雅黑" panose="020B0503020204020204" pitchFamily="34" charset="-122"/>
                <a:ea typeface="微软雅黑" panose="020B0503020204020204" pitchFamily="34" charset="-122"/>
              </a:rPr>
              <a:t>自动触发</a:t>
            </a:r>
            <a:r>
              <a:rPr lang="en-US" altLang="zh-CN" sz="1800" dirty="0">
                <a:solidFill>
                  <a:srgbClr val="333333"/>
                </a:solidFill>
                <a:effectLst/>
                <a:latin typeface="OpenSans-Regular"/>
              </a:rPr>
              <a:t>Pipeline</a:t>
            </a:r>
            <a:r>
              <a:rPr lang="zh-CN" altLang="en-US" sz="1800" dirty="0">
                <a:solidFill>
                  <a:srgbClr val="333333"/>
                </a:solidFill>
                <a:effectLst/>
                <a:latin typeface="微软雅黑" panose="020B0503020204020204" pitchFamily="34" charset="-122"/>
                <a:ea typeface="微软雅黑" panose="020B0503020204020204" pitchFamily="34" charset="-122"/>
              </a:rPr>
              <a:t>构建</a:t>
            </a:r>
            <a:endParaRPr lang="en-US" altLang="zh-CN" sz="1800" dirty="0">
              <a:solidFill>
                <a:srgbClr val="333333"/>
              </a:solidFill>
              <a:effectLs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solidFill>
                  <a:srgbClr val="333333"/>
                </a:solidFill>
                <a:latin typeface="微软雅黑" panose="020B0503020204020204" pitchFamily="34" charset="-122"/>
                <a:ea typeface="微软雅黑" panose="020B0503020204020204" pitchFamily="34" charset="-122"/>
              </a:rPr>
              <a:t>项目与</a:t>
            </a:r>
            <a:r>
              <a:rPr lang="en-US" altLang="zh-CN" dirty="0">
                <a:solidFill>
                  <a:srgbClr val="333333"/>
                </a:solidFill>
                <a:latin typeface="微软雅黑" panose="020B0503020204020204" pitchFamily="34" charset="-122"/>
                <a:ea typeface="微软雅黑" panose="020B0503020204020204" pitchFamily="34" charset="-122"/>
              </a:rPr>
              <a:t>Jenkins</a:t>
            </a:r>
            <a:r>
              <a:rPr lang="zh-CN" altLang="en-US" dirty="0">
                <a:solidFill>
                  <a:srgbClr val="333333"/>
                </a:solidFill>
                <a:latin typeface="微软雅黑" panose="020B0503020204020204" pitchFamily="34" charset="-122"/>
                <a:ea typeface="微软雅黑" panose="020B0503020204020204" pitchFamily="34" charset="-122"/>
              </a:rPr>
              <a:t>在一个</a:t>
            </a:r>
            <a:r>
              <a:rPr lang="en-US" altLang="zh-CN" dirty="0">
                <a:solidFill>
                  <a:srgbClr val="333333"/>
                </a:solidFill>
                <a:latin typeface="微软雅黑" panose="020B0503020204020204" pitchFamily="34" charset="-122"/>
                <a:ea typeface="微软雅黑" panose="020B0503020204020204" pitchFamily="34" charset="-122"/>
              </a:rPr>
              <a:t>Docker</a:t>
            </a:r>
            <a:r>
              <a:rPr lang="zh-CN" altLang="en-US" dirty="0">
                <a:solidFill>
                  <a:srgbClr val="333333"/>
                </a:solidFill>
                <a:latin typeface="微软雅黑" panose="020B0503020204020204" pitchFamily="34" charset="-122"/>
                <a:ea typeface="微软雅黑" panose="020B0503020204020204" pitchFamily="34" charset="-122"/>
              </a:rPr>
              <a:t>中，数据库在另外一个</a:t>
            </a:r>
            <a:r>
              <a:rPr lang="en-US" altLang="zh-CN" dirty="0">
                <a:solidFill>
                  <a:srgbClr val="333333"/>
                </a:solidFill>
                <a:latin typeface="微软雅黑" panose="020B0503020204020204" pitchFamily="34" charset="-122"/>
                <a:ea typeface="微软雅黑" panose="020B0503020204020204" pitchFamily="34" charset="-122"/>
              </a:rPr>
              <a:t>Docker</a:t>
            </a:r>
          </a:p>
          <a:p>
            <a:pPr marL="342900" indent="-342900">
              <a:lnSpc>
                <a:spcPct val="150000"/>
              </a:lnSpc>
              <a:buAutoNum type="arabicPeriod"/>
            </a:pPr>
            <a:r>
              <a:rPr lang="zh-CN" altLang="en-US" dirty="0">
                <a:solidFill>
                  <a:srgbClr val="333333"/>
                </a:solidFill>
                <a:latin typeface="微软雅黑" panose="020B0503020204020204" pitchFamily="34" charset="-122"/>
                <a:ea typeface="微软雅黑" panose="020B0503020204020204" pitchFamily="34" charset="-122"/>
              </a:rPr>
              <a:t>改进之处：采用</a:t>
            </a:r>
            <a:r>
              <a:rPr lang="en-US" altLang="zh-CN" dirty="0">
                <a:solidFill>
                  <a:srgbClr val="333333"/>
                </a:solidFill>
                <a:latin typeface="微软雅黑" panose="020B0503020204020204" pitchFamily="34" charset="-122"/>
                <a:ea typeface="微软雅黑" panose="020B0503020204020204" pitchFamily="34" charset="-122"/>
              </a:rPr>
              <a:t>docker</a:t>
            </a:r>
            <a:r>
              <a:rPr lang="zh-CN" altLang="en-US" dirty="0">
                <a:solidFill>
                  <a:srgbClr val="333333"/>
                </a:solidFill>
                <a:latin typeface="微软雅黑" panose="020B0503020204020204" pitchFamily="34" charset="-122"/>
                <a:ea typeface="微软雅黑" panose="020B0503020204020204" pitchFamily="34" charset="-122"/>
              </a:rPr>
              <a:t>里套</a:t>
            </a:r>
            <a:r>
              <a:rPr lang="en-US" altLang="zh-CN" dirty="0">
                <a:solidFill>
                  <a:srgbClr val="333333"/>
                </a:solidFill>
                <a:latin typeface="微软雅黑" panose="020B0503020204020204" pitchFamily="34" charset="-122"/>
                <a:ea typeface="微软雅黑" panose="020B0503020204020204" pitchFamily="34" charset="-122"/>
              </a:rPr>
              <a:t>docker</a:t>
            </a:r>
            <a:r>
              <a:rPr lang="zh-CN" altLang="en-US" dirty="0">
                <a:solidFill>
                  <a:srgbClr val="333333"/>
                </a:solidFill>
                <a:latin typeface="微软雅黑" panose="020B0503020204020204" pitchFamily="34" charset="-122"/>
                <a:ea typeface="微软雅黑" panose="020B0503020204020204" pitchFamily="34" charset="-122"/>
              </a:rPr>
              <a:t>的方式创建前后端项目，这样流水线不会一直运行</a:t>
            </a:r>
            <a:endParaRPr lang="zh-CN" altLang="en-US" dirty="0"/>
          </a:p>
        </p:txBody>
      </p:sp>
    </p:spTree>
    <p:custDataLst>
      <p:tags r:id="rId1"/>
    </p:custDataLst>
    <p:extLst>
      <p:ext uri="{BB962C8B-B14F-4D97-AF65-F5344CB8AC3E}">
        <p14:creationId xmlns:p14="http://schemas.microsoft.com/office/powerpoint/2010/main" val="304430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010AE5-C440-B8A7-2F0C-C906700E8298}"/>
              </a:ext>
            </a:extLst>
          </p:cNvPr>
          <p:cNvPicPr>
            <a:picLocks noChangeAspect="1"/>
          </p:cNvPicPr>
          <p:nvPr/>
        </p:nvPicPr>
        <p:blipFill>
          <a:blip r:embed="rId3"/>
          <a:stretch>
            <a:fillRect/>
          </a:stretch>
        </p:blipFill>
        <p:spPr>
          <a:xfrm>
            <a:off x="1157894" y="1710476"/>
            <a:ext cx="4968016" cy="2978065"/>
          </a:xfrm>
          <a:prstGeom prst="rect">
            <a:avLst/>
          </a:prstGeom>
        </p:spPr>
      </p:pic>
      <p:sp>
        <p:nvSpPr>
          <p:cNvPr id="6" name="文本框 5">
            <a:extLst>
              <a:ext uri="{FF2B5EF4-FFF2-40B4-BE49-F238E27FC236}">
                <a16:creationId xmlns:a16="http://schemas.microsoft.com/office/drawing/2014/main" id="{685FE34D-4933-7B3A-D060-AD376F8838D6}"/>
              </a:ext>
            </a:extLst>
          </p:cNvPr>
          <p:cNvSpPr txBox="1"/>
          <p:nvPr/>
        </p:nvSpPr>
        <p:spPr>
          <a:xfrm>
            <a:off x="1157893" y="1165412"/>
            <a:ext cx="1249060" cy="369332"/>
          </a:xfrm>
          <a:prstGeom prst="rect">
            <a:avLst/>
          </a:prstGeom>
          <a:noFill/>
        </p:spPr>
        <p:txBody>
          <a:bodyPr wrap="none" rtlCol="0">
            <a:spAutoFit/>
          </a:bodyPr>
          <a:lstStyle/>
          <a:p>
            <a:r>
              <a:rPr lang="en-US" altLang="zh-CN" dirty="0"/>
              <a:t>· </a:t>
            </a:r>
            <a:r>
              <a:rPr lang="zh-CN" altLang="en-US" dirty="0"/>
              <a:t>单元测试</a:t>
            </a:r>
          </a:p>
        </p:txBody>
      </p:sp>
      <p:pic>
        <p:nvPicPr>
          <p:cNvPr id="8" name="图片 7">
            <a:extLst>
              <a:ext uri="{FF2B5EF4-FFF2-40B4-BE49-F238E27FC236}">
                <a16:creationId xmlns:a16="http://schemas.microsoft.com/office/drawing/2014/main" id="{274E22C1-43AD-A9C7-71E7-0939A4C1BA91}"/>
              </a:ext>
            </a:extLst>
          </p:cNvPr>
          <p:cNvPicPr>
            <a:picLocks noChangeAspect="1"/>
          </p:cNvPicPr>
          <p:nvPr/>
        </p:nvPicPr>
        <p:blipFill>
          <a:blip r:embed="rId4"/>
          <a:stretch>
            <a:fillRect/>
          </a:stretch>
        </p:blipFill>
        <p:spPr>
          <a:xfrm>
            <a:off x="6412781" y="1710476"/>
            <a:ext cx="4764719" cy="1515800"/>
          </a:xfrm>
          <a:prstGeom prst="rect">
            <a:avLst/>
          </a:prstGeom>
        </p:spPr>
      </p:pic>
      <p:sp>
        <p:nvSpPr>
          <p:cNvPr id="9" name="文本框 8">
            <a:extLst>
              <a:ext uri="{FF2B5EF4-FFF2-40B4-BE49-F238E27FC236}">
                <a16:creationId xmlns:a16="http://schemas.microsoft.com/office/drawing/2014/main" id="{106A17F2-A74B-52D3-B457-B5AFAB34ADC0}"/>
              </a:ext>
            </a:extLst>
          </p:cNvPr>
          <p:cNvSpPr txBox="1"/>
          <p:nvPr/>
        </p:nvSpPr>
        <p:spPr>
          <a:xfrm>
            <a:off x="1157893" y="4962858"/>
            <a:ext cx="2056973" cy="369332"/>
          </a:xfrm>
          <a:prstGeom prst="rect">
            <a:avLst/>
          </a:prstGeom>
          <a:noFill/>
        </p:spPr>
        <p:txBody>
          <a:bodyPr wrap="none" rtlCol="0">
            <a:spAutoFit/>
          </a:bodyPr>
          <a:lstStyle/>
          <a:p>
            <a:r>
              <a:rPr lang="en-US" altLang="zh-CN" dirty="0"/>
              <a:t>Junit</a:t>
            </a:r>
            <a:r>
              <a:rPr lang="zh-CN" altLang="en-US" dirty="0"/>
              <a:t>单元测试框架</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5FE34D-4933-7B3A-D060-AD376F8838D6}"/>
              </a:ext>
            </a:extLst>
          </p:cNvPr>
          <p:cNvSpPr txBox="1"/>
          <p:nvPr/>
        </p:nvSpPr>
        <p:spPr>
          <a:xfrm>
            <a:off x="1157893" y="1165412"/>
            <a:ext cx="1249060" cy="369332"/>
          </a:xfrm>
          <a:prstGeom prst="rect">
            <a:avLst/>
          </a:prstGeom>
          <a:noFill/>
        </p:spPr>
        <p:txBody>
          <a:bodyPr wrap="none" rtlCol="0">
            <a:spAutoFit/>
          </a:bodyPr>
          <a:lstStyle/>
          <a:p>
            <a:r>
              <a:rPr lang="en-US" altLang="zh-CN" dirty="0"/>
              <a:t>· </a:t>
            </a:r>
            <a:r>
              <a:rPr lang="zh-CN" altLang="en-US" dirty="0"/>
              <a:t>集成测试</a:t>
            </a:r>
          </a:p>
        </p:txBody>
      </p:sp>
      <p:sp>
        <p:nvSpPr>
          <p:cNvPr id="9" name="文本框 8">
            <a:extLst>
              <a:ext uri="{FF2B5EF4-FFF2-40B4-BE49-F238E27FC236}">
                <a16:creationId xmlns:a16="http://schemas.microsoft.com/office/drawing/2014/main" id="{106A17F2-A74B-52D3-B457-B5AFAB34ADC0}"/>
              </a:ext>
            </a:extLst>
          </p:cNvPr>
          <p:cNvSpPr txBox="1"/>
          <p:nvPr/>
        </p:nvSpPr>
        <p:spPr>
          <a:xfrm>
            <a:off x="1157893" y="4962858"/>
            <a:ext cx="1095172" cy="369332"/>
          </a:xfrm>
          <a:prstGeom prst="rect">
            <a:avLst/>
          </a:prstGeom>
          <a:noFill/>
        </p:spPr>
        <p:txBody>
          <a:bodyPr wrap="none" rtlCol="0">
            <a:spAutoFit/>
          </a:bodyPr>
          <a:lstStyle/>
          <a:p>
            <a:r>
              <a:rPr lang="en-US" altLang="zh-CN" dirty="0"/>
              <a:t>Postman</a:t>
            </a:r>
            <a:endParaRPr lang="zh-CN" altLang="en-US" dirty="0"/>
          </a:p>
        </p:txBody>
      </p:sp>
      <p:pic>
        <p:nvPicPr>
          <p:cNvPr id="3" name="图片 2">
            <a:extLst>
              <a:ext uri="{FF2B5EF4-FFF2-40B4-BE49-F238E27FC236}">
                <a16:creationId xmlns:a16="http://schemas.microsoft.com/office/drawing/2014/main" id="{FD6D67AF-DC0B-DF12-C94C-1465541EE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893" y="1829642"/>
            <a:ext cx="5301338" cy="2643748"/>
          </a:xfrm>
          <a:prstGeom prst="rect">
            <a:avLst/>
          </a:prstGeom>
        </p:spPr>
      </p:pic>
      <p:pic>
        <p:nvPicPr>
          <p:cNvPr id="7" name="图片 6">
            <a:extLst>
              <a:ext uri="{FF2B5EF4-FFF2-40B4-BE49-F238E27FC236}">
                <a16:creationId xmlns:a16="http://schemas.microsoft.com/office/drawing/2014/main" id="{F084BEA8-172B-A12F-AB52-7AF6EFD9F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8208" y="1829642"/>
            <a:ext cx="4611638" cy="3133216"/>
          </a:xfrm>
          <a:prstGeom prst="rect">
            <a:avLst/>
          </a:prstGeom>
        </p:spPr>
      </p:pic>
    </p:spTree>
    <p:custDataLst>
      <p:tags r:id="rId1"/>
    </p:custDataLst>
    <p:extLst>
      <p:ext uri="{BB962C8B-B14F-4D97-AF65-F5344CB8AC3E}">
        <p14:creationId xmlns:p14="http://schemas.microsoft.com/office/powerpoint/2010/main" val="349419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5FE34D-4933-7B3A-D060-AD376F8838D6}"/>
              </a:ext>
            </a:extLst>
          </p:cNvPr>
          <p:cNvSpPr txBox="1"/>
          <p:nvPr/>
        </p:nvSpPr>
        <p:spPr>
          <a:xfrm>
            <a:off x="1157893" y="1165412"/>
            <a:ext cx="1479892" cy="369332"/>
          </a:xfrm>
          <a:prstGeom prst="rect">
            <a:avLst/>
          </a:prstGeom>
          <a:noFill/>
        </p:spPr>
        <p:txBody>
          <a:bodyPr wrap="none" rtlCol="0">
            <a:spAutoFit/>
          </a:bodyPr>
          <a:lstStyle/>
          <a:p>
            <a:r>
              <a:rPr lang="en-US" altLang="zh-CN" dirty="0"/>
              <a:t>· </a:t>
            </a:r>
            <a:r>
              <a:rPr lang="zh-CN" altLang="en-US" dirty="0"/>
              <a:t>测试覆盖率</a:t>
            </a:r>
          </a:p>
        </p:txBody>
      </p:sp>
      <p:pic>
        <p:nvPicPr>
          <p:cNvPr id="4" name="图片 3">
            <a:extLst>
              <a:ext uri="{FF2B5EF4-FFF2-40B4-BE49-F238E27FC236}">
                <a16:creationId xmlns:a16="http://schemas.microsoft.com/office/drawing/2014/main" id="{C2C4C25F-5236-6697-DA81-B3CF14FCCA6E}"/>
              </a:ext>
            </a:extLst>
          </p:cNvPr>
          <p:cNvPicPr>
            <a:picLocks noChangeAspect="1"/>
          </p:cNvPicPr>
          <p:nvPr/>
        </p:nvPicPr>
        <p:blipFill>
          <a:blip r:embed="rId3"/>
          <a:stretch>
            <a:fillRect/>
          </a:stretch>
        </p:blipFill>
        <p:spPr>
          <a:xfrm>
            <a:off x="1431205" y="1882932"/>
            <a:ext cx="5403048" cy="2392887"/>
          </a:xfrm>
          <a:prstGeom prst="rect">
            <a:avLst/>
          </a:prstGeom>
        </p:spPr>
      </p:pic>
      <p:sp>
        <p:nvSpPr>
          <p:cNvPr id="5" name="文本框 4">
            <a:extLst>
              <a:ext uri="{FF2B5EF4-FFF2-40B4-BE49-F238E27FC236}">
                <a16:creationId xmlns:a16="http://schemas.microsoft.com/office/drawing/2014/main" id="{625BFB0C-64D9-7EE3-FF34-19FE93DAE745}"/>
              </a:ext>
            </a:extLst>
          </p:cNvPr>
          <p:cNvSpPr txBox="1"/>
          <p:nvPr/>
        </p:nvSpPr>
        <p:spPr>
          <a:xfrm>
            <a:off x="1388543" y="4624007"/>
            <a:ext cx="7949612" cy="646331"/>
          </a:xfrm>
          <a:prstGeom prst="rect">
            <a:avLst/>
          </a:prstGeom>
          <a:noFill/>
        </p:spPr>
        <p:txBody>
          <a:bodyPr wrap="none" rtlCol="0">
            <a:spAutoFit/>
          </a:bodyPr>
          <a:lstStyle/>
          <a:p>
            <a:r>
              <a:rPr lang="en-US" altLang="zh-CN" dirty="0" err="1"/>
              <a:t>Jacoco</a:t>
            </a:r>
            <a:endParaRPr lang="en-US" altLang="zh-CN" dirty="0"/>
          </a:p>
          <a:p>
            <a:r>
              <a:rPr lang="zh-CN" altLang="en-US" sz="1800" dirty="0">
                <a:solidFill>
                  <a:srgbClr val="333333"/>
                </a:solidFill>
                <a:effectLst/>
                <a:latin typeface="微软雅黑" panose="020B0503020204020204" pitchFamily="34" charset="-122"/>
                <a:ea typeface="微软雅黑" panose="020B0503020204020204" pitchFamily="34" charset="-122"/>
              </a:rPr>
              <a:t>我们小组项目在后端使用有 </a:t>
            </a:r>
            <a:r>
              <a:rPr lang="en-US" altLang="zh-CN" sz="1800" dirty="0">
                <a:solidFill>
                  <a:srgbClr val="333333"/>
                </a:solidFill>
                <a:effectLst/>
                <a:latin typeface="Lucida Console" panose="020B0609040504020204" pitchFamily="49" charset="0"/>
              </a:rPr>
              <a:t>JPA </a:t>
            </a:r>
            <a:r>
              <a:rPr lang="zh-CN" altLang="en-US" sz="1800" dirty="0">
                <a:solidFill>
                  <a:srgbClr val="333333"/>
                </a:solidFill>
                <a:effectLst/>
                <a:latin typeface="微软雅黑" panose="020B0503020204020204" pitchFamily="34" charset="-122"/>
                <a:ea typeface="微软雅黑" panose="020B0503020204020204" pitchFamily="34" charset="-122"/>
              </a:rPr>
              <a:t>与 </a:t>
            </a:r>
            <a:r>
              <a:rPr lang="en-US" altLang="zh-CN" sz="1800" dirty="0">
                <a:solidFill>
                  <a:srgbClr val="333333"/>
                </a:solidFill>
                <a:effectLst/>
                <a:latin typeface="Lucida Console" panose="020B0609040504020204" pitchFamily="49" charset="0"/>
              </a:rPr>
              <a:t>@Data </a:t>
            </a:r>
            <a:r>
              <a:rPr lang="zh-CN" altLang="en-US" sz="1800" dirty="0">
                <a:solidFill>
                  <a:srgbClr val="333333"/>
                </a:solidFill>
                <a:effectLst/>
                <a:latin typeface="微软雅黑" panose="020B0503020204020204" pitchFamily="34" charset="-122"/>
                <a:ea typeface="微软雅黑" panose="020B0503020204020204" pitchFamily="34" charset="-122"/>
              </a:rPr>
              <a:t>注解，故方法覆盖率可能较低。</a:t>
            </a:r>
            <a:endParaRPr lang="zh-CN" altLang="en-US" dirty="0"/>
          </a:p>
        </p:txBody>
      </p:sp>
    </p:spTree>
    <p:custDataLst>
      <p:tags r:id="rId1"/>
    </p:custDataLst>
    <p:extLst>
      <p:ext uri="{BB962C8B-B14F-4D97-AF65-F5344CB8AC3E}">
        <p14:creationId xmlns:p14="http://schemas.microsoft.com/office/powerpoint/2010/main" val="71367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68503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20077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项目</a:t>
            </a:r>
            <a:r>
              <a:rPr lang="zh-CN" altLang="en-US" sz="3200" dirty="0">
                <a:ea typeface="微软雅黑" panose="020B0503020204020204" pitchFamily="34" charset="-122"/>
              </a:rPr>
              <a:t>总体介绍</a:t>
            </a:r>
          </a:p>
        </p:txBody>
      </p:sp>
      <p:pic>
        <p:nvPicPr>
          <p:cNvPr id="18" name="图片 17" descr="logo-15"/>
          <p:cNvPicPr>
            <a:picLocks noChangeAspect="1"/>
          </p:cNvPicPr>
          <p:nvPr/>
        </p:nvPicPr>
        <p:blipFill>
          <a:blip r:embed="rId7"/>
          <a:stretch>
            <a:fillRect/>
          </a:stretch>
        </p:blipFill>
        <p:spPr>
          <a:xfrm>
            <a:off x="955040" y="2663190"/>
            <a:ext cx="2785745" cy="1563370"/>
          </a:xfrm>
          <a:prstGeom prst="rect">
            <a:avLst/>
          </a:prstGeom>
        </p:spPr>
      </p:pic>
      <p:cxnSp>
        <p:nvCxnSpPr>
          <p:cNvPr id="19" name="直接连接符 18"/>
          <p:cNvCxnSpPr/>
          <p:nvPr/>
        </p:nvCxnSpPr>
        <p:spPr>
          <a:xfrm>
            <a:off x="393573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850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5FE34D-4933-7B3A-D060-AD376F8838D6}"/>
              </a:ext>
            </a:extLst>
          </p:cNvPr>
          <p:cNvSpPr txBox="1"/>
          <p:nvPr/>
        </p:nvSpPr>
        <p:spPr>
          <a:xfrm>
            <a:off x="1157893" y="1165412"/>
            <a:ext cx="2634054" cy="369332"/>
          </a:xfrm>
          <a:prstGeom prst="rect">
            <a:avLst/>
          </a:prstGeom>
          <a:noFill/>
        </p:spPr>
        <p:txBody>
          <a:bodyPr wrap="none" rtlCol="0">
            <a:spAutoFit/>
          </a:bodyPr>
          <a:lstStyle/>
          <a:p>
            <a:r>
              <a:rPr lang="en-US" altLang="zh-CN" dirty="0"/>
              <a:t>· </a:t>
            </a:r>
            <a:r>
              <a:rPr lang="zh-CN" altLang="en-US" dirty="0"/>
              <a:t>测试中发现的重要问题</a:t>
            </a:r>
          </a:p>
        </p:txBody>
      </p:sp>
      <p:sp>
        <p:nvSpPr>
          <p:cNvPr id="2" name="文本框 1">
            <a:extLst>
              <a:ext uri="{FF2B5EF4-FFF2-40B4-BE49-F238E27FC236}">
                <a16:creationId xmlns:a16="http://schemas.microsoft.com/office/drawing/2014/main" id="{9595FDE8-EC0F-B1E6-8DE2-92F0F252379F}"/>
              </a:ext>
            </a:extLst>
          </p:cNvPr>
          <p:cNvSpPr txBox="1"/>
          <p:nvPr/>
        </p:nvSpPr>
        <p:spPr>
          <a:xfrm>
            <a:off x="1649504" y="1936376"/>
            <a:ext cx="5289177" cy="1116331"/>
          </a:xfrm>
          <a:prstGeom prst="rect">
            <a:avLst/>
          </a:prstGeom>
          <a:noFill/>
        </p:spPr>
        <p:txBody>
          <a:bodyPr wrap="square" rtlCol="0">
            <a:spAutoFit/>
          </a:bodyPr>
          <a:lstStyle/>
          <a:p>
            <a:pPr marL="342900" indent="-342900">
              <a:lnSpc>
                <a:spcPct val="200000"/>
              </a:lnSpc>
              <a:buAutoNum type="arabicPeriod"/>
            </a:pPr>
            <a:r>
              <a:rPr lang="zh-CN" altLang="en-US" dirty="0"/>
              <a:t>计算出的文本与图片相似度差异过小；</a:t>
            </a:r>
            <a:endParaRPr lang="en-US" altLang="zh-CN" dirty="0"/>
          </a:p>
          <a:p>
            <a:pPr marL="342900" indent="-342900">
              <a:lnSpc>
                <a:spcPct val="200000"/>
              </a:lnSpc>
              <a:buAutoNum type="arabicPeriod"/>
            </a:pPr>
            <a:r>
              <a:rPr lang="zh-CN" altLang="en-US" dirty="0"/>
              <a:t>计算活跃度的算法不合理</a:t>
            </a:r>
          </a:p>
        </p:txBody>
      </p:sp>
    </p:spTree>
    <p:custDataLst>
      <p:tags r:id="rId1"/>
    </p:custDataLst>
    <p:extLst>
      <p:ext uri="{BB962C8B-B14F-4D97-AF65-F5344CB8AC3E}">
        <p14:creationId xmlns:p14="http://schemas.microsoft.com/office/powerpoint/2010/main" val="54630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68503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13" name="标题 12"/>
          <p:cNvSpPr>
            <a:spLocks noGrp="1"/>
          </p:cNvSpPr>
          <p:nvPr>
            <p:custDataLst>
              <p:tags r:id="rId3"/>
            </p:custDataLst>
          </p:nvPr>
        </p:nvSpPr>
        <p:spPr>
          <a:xfrm>
            <a:off x="620077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会议记录、项目提交</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955040" y="2663190"/>
            <a:ext cx="2785745" cy="1563370"/>
          </a:xfrm>
          <a:prstGeom prst="rect">
            <a:avLst/>
          </a:prstGeom>
        </p:spPr>
      </p:pic>
      <p:cxnSp>
        <p:nvCxnSpPr>
          <p:cNvPr id="19" name="直接连接符 18"/>
          <p:cNvCxnSpPr/>
          <p:nvPr/>
        </p:nvCxnSpPr>
        <p:spPr>
          <a:xfrm>
            <a:off x="393573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2735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AD730CF-57B7-02CB-41A7-8DC0B6693336}"/>
              </a:ext>
            </a:extLst>
          </p:cNvPr>
          <p:cNvPicPr>
            <a:picLocks noChangeAspect="1"/>
          </p:cNvPicPr>
          <p:nvPr/>
        </p:nvPicPr>
        <p:blipFill>
          <a:blip r:embed="rId3"/>
          <a:stretch>
            <a:fillRect/>
          </a:stretch>
        </p:blipFill>
        <p:spPr>
          <a:xfrm>
            <a:off x="9155194" y="1333734"/>
            <a:ext cx="3022734" cy="5081369"/>
          </a:xfrm>
          <a:prstGeom prst="rect">
            <a:avLst/>
          </a:prstGeom>
        </p:spPr>
      </p:pic>
      <p:pic>
        <p:nvPicPr>
          <p:cNvPr id="7" name="图片 6">
            <a:extLst>
              <a:ext uri="{FF2B5EF4-FFF2-40B4-BE49-F238E27FC236}">
                <a16:creationId xmlns:a16="http://schemas.microsoft.com/office/drawing/2014/main" id="{DE1D1F20-05A4-BB62-034E-0E5207ABAB9A}"/>
              </a:ext>
            </a:extLst>
          </p:cNvPr>
          <p:cNvPicPr>
            <a:picLocks noChangeAspect="1"/>
          </p:cNvPicPr>
          <p:nvPr/>
        </p:nvPicPr>
        <p:blipFill>
          <a:blip r:embed="rId4"/>
          <a:stretch>
            <a:fillRect/>
          </a:stretch>
        </p:blipFill>
        <p:spPr>
          <a:xfrm>
            <a:off x="6087638" y="1187804"/>
            <a:ext cx="3254022" cy="4359018"/>
          </a:xfrm>
          <a:prstGeom prst="rect">
            <a:avLst/>
          </a:prstGeom>
        </p:spPr>
      </p:pic>
      <p:pic>
        <p:nvPicPr>
          <p:cNvPr id="5" name="图片 4">
            <a:extLst>
              <a:ext uri="{FF2B5EF4-FFF2-40B4-BE49-F238E27FC236}">
                <a16:creationId xmlns:a16="http://schemas.microsoft.com/office/drawing/2014/main" id="{0FDDEF39-8ED7-4D6E-EB87-49E496C427A1}"/>
              </a:ext>
            </a:extLst>
          </p:cNvPr>
          <p:cNvPicPr>
            <a:picLocks noChangeAspect="1"/>
          </p:cNvPicPr>
          <p:nvPr/>
        </p:nvPicPr>
        <p:blipFill>
          <a:blip r:embed="rId5"/>
          <a:stretch>
            <a:fillRect/>
          </a:stretch>
        </p:blipFill>
        <p:spPr>
          <a:xfrm>
            <a:off x="3155576" y="1333734"/>
            <a:ext cx="2846409" cy="3958582"/>
          </a:xfrm>
          <a:prstGeom prst="rect">
            <a:avLst/>
          </a:prstGeom>
        </p:spPr>
      </p:pic>
      <p:pic>
        <p:nvPicPr>
          <p:cNvPr id="3" name="图片 2">
            <a:extLst>
              <a:ext uri="{FF2B5EF4-FFF2-40B4-BE49-F238E27FC236}">
                <a16:creationId xmlns:a16="http://schemas.microsoft.com/office/drawing/2014/main" id="{69B1F383-BD59-B430-FD62-B9D12F3B5693}"/>
              </a:ext>
            </a:extLst>
          </p:cNvPr>
          <p:cNvPicPr>
            <a:picLocks noChangeAspect="1"/>
          </p:cNvPicPr>
          <p:nvPr/>
        </p:nvPicPr>
        <p:blipFill>
          <a:blip r:embed="rId6"/>
          <a:stretch>
            <a:fillRect/>
          </a:stretch>
        </p:blipFill>
        <p:spPr>
          <a:xfrm>
            <a:off x="43542" y="1158511"/>
            <a:ext cx="2974358" cy="5699490"/>
          </a:xfrm>
          <a:prstGeom prst="rect">
            <a:avLst/>
          </a:prstGeom>
        </p:spPr>
      </p:pic>
      <p:grpSp>
        <p:nvGrpSpPr>
          <p:cNvPr id="45" name="组合 44">
            <a:extLst>
              <a:ext uri="{FF2B5EF4-FFF2-40B4-BE49-F238E27FC236}">
                <a16:creationId xmlns:a16="http://schemas.microsoft.com/office/drawing/2014/main" id="{9E78FBAA-8DCC-4C0A-BA7D-EA7B27EC831C}"/>
              </a:ext>
            </a:extLst>
          </p:cNvPr>
          <p:cNvGrpSpPr/>
          <p:nvPr/>
        </p:nvGrpSpPr>
        <p:grpSpPr>
          <a:xfrm>
            <a:off x="479" y="1158510"/>
            <a:ext cx="3051740" cy="5704308"/>
            <a:chOff x="848068" y="-192118"/>
            <a:chExt cx="3051740" cy="5704308"/>
          </a:xfrm>
        </p:grpSpPr>
        <p:sp>
          <p:nvSpPr>
            <p:cNvPr id="23" name="矩形 22">
              <a:extLst>
                <a:ext uri="{FF2B5EF4-FFF2-40B4-BE49-F238E27FC236}">
                  <a16:creationId xmlns:a16="http://schemas.microsoft.com/office/drawing/2014/main" id="{109E7752-D62D-4BE7-84AA-421A3C2A859F}"/>
                </a:ext>
              </a:extLst>
            </p:cNvPr>
            <p:cNvSpPr/>
            <p:nvPr/>
          </p:nvSpPr>
          <p:spPr>
            <a:xfrm>
              <a:off x="848068" y="-192118"/>
              <a:ext cx="3051740" cy="5704308"/>
            </a:xfrm>
            <a:prstGeom prst="rect">
              <a:avLst/>
            </a:prstGeom>
            <a:gradFill flip="none" rotWithShape="1">
              <a:gsLst>
                <a:gs pos="8000">
                  <a:srgbClr val="3E2146"/>
                </a:gs>
                <a:gs pos="88000">
                  <a:srgbClr val="8C4BA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3" name="矩形 32">
              <a:extLst>
                <a:ext uri="{FF2B5EF4-FFF2-40B4-BE49-F238E27FC236}">
                  <a16:creationId xmlns:a16="http://schemas.microsoft.com/office/drawing/2014/main" id="{D735AF24-E3AC-4E05-A294-1C39A4D20588}"/>
                </a:ext>
              </a:extLst>
            </p:cNvPr>
            <p:cNvSpPr/>
            <p:nvPr/>
          </p:nvSpPr>
          <p:spPr>
            <a:xfrm>
              <a:off x="1011483" y="4634594"/>
              <a:ext cx="2643008"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r>
                <a:rPr lang="zh-CN" altLang="en-US" b="1" dirty="0">
                  <a:solidFill>
                    <a:schemeClr val="bg1"/>
                  </a:solidFill>
                </a:rPr>
                <a:t>会议记录</a:t>
              </a:r>
            </a:p>
          </p:txBody>
        </p:sp>
        <p:pic>
          <p:nvPicPr>
            <p:cNvPr id="34" name="图形 33">
              <a:extLst>
                <a:ext uri="{FF2B5EF4-FFF2-40B4-BE49-F238E27FC236}">
                  <a16:creationId xmlns:a16="http://schemas.microsoft.com/office/drawing/2014/main" id="{7BE620BA-1C57-43B2-90B9-226399529AC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63056" y="3679037"/>
              <a:ext cx="539862" cy="539862"/>
            </a:xfrm>
            <a:prstGeom prst="rect">
              <a:avLst/>
            </a:prstGeom>
          </p:spPr>
        </p:pic>
      </p:grpSp>
      <p:grpSp>
        <p:nvGrpSpPr>
          <p:cNvPr id="12" name="组合 11">
            <a:extLst>
              <a:ext uri="{FF2B5EF4-FFF2-40B4-BE49-F238E27FC236}">
                <a16:creationId xmlns:a16="http://schemas.microsoft.com/office/drawing/2014/main" id="{5E1E143E-1BF8-4C02-AC87-528C1526F9D4}"/>
              </a:ext>
            </a:extLst>
          </p:cNvPr>
          <p:cNvGrpSpPr/>
          <p:nvPr/>
        </p:nvGrpSpPr>
        <p:grpSpPr>
          <a:xfrm>
            <a:off x="3053081" y="1153692"/>
            <a:ext cx="3034557" cy="5704308"/>
            <a:chOff x="3070313" y="1277741"/>
            <a:chExt cx="3034557" cy="5704308"/>
          </a:xfrm>
        </p:grpSpPr>
        <p:sp>
          <p:nvSpPr>
            <p:cNvPr id="30" name="矩形 29">
              <a:extLst>
                <a:ext uri="{FF2B5EF4-FFF2-40B4-BE49-F238E27FC236}">
                  <a16:creationId xmlns:a16="http://schemas.microsoft.com/office/drawing/2014/main" id="{8EFF0560-164F-4978-8054-AFD1BD67F513}"/>
                </a:ext>
              </a:extLst>
            </p:cNvPr>
            <p:cNvSpPr/>
            <p:nvPr/>
          </p:nvSpPr>
          <p:spPr>
            <a:xfrm>
              <a:off x="3070313" y="1277741"/>
              <a:ext cx="3034557" cy="5704308"/>
            </a:xfrm>
            <a:prstGeom prst="rect">
              <a:avLst/>
            </a:prstGeom>
            <a:gradFill flip="none" rotWithShape="1">
              <a:gsLst>
                <a:gs pos="8000">
                  <a:srgbClr val="B88F4D"/>
                </a:gs>
                <a:gs pos="88000">
                  <a:srgbClr val="B88F4D">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5" name="矩形 34">
              <a:extLst>
                <a:ext uri="{FF2B5EF4-FFF2-40B4-BE49-F238E27FC236}">
                  <a16:creationId xmlns:a16="http://schemas.microsoft.com/office/drawing/2014/main" id="{257A57CD-E48C-46DB-9080-4AA380C66C0F}"/>
                </a:ext>
              </a:extLst>
            </p:cNvPr>
            <p:cNvSpPr/>
            <p:nvPr/>
          </p:nvSpPr>
          <p:spPr>
            <a:xfrm>
              <a:off x="3189803" y="6014541"/>
              <a:ext cx="2753496"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solidFill>
                    <a:schemeClr val="bg1"/>
                  </a:solidFill>
                </a:rPr>
                <a:t>文档记录</a:t>
              </a:r>
            </a:p>
          </p:txBody>
        </p:sp>
        <p:pic>
          <p:nvPicPr>
            <p:cNvPr id="36" name="图形 35">
              <a:extLst>
                <a:ext uri="{FF2B5EF4-FFF2-40B4-BE49-F238E27FC236}">
                  <a16:creationId xmlns:a16="http://schemas.microsoft.com/office/drawing/2014/main" id="{8997C8A1-FD2C-4C7F-BCF0-62A449BE046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5426" y="4973546"/>
              <a:ext cx="573276" cy="573276"/>
            </a:xfrm>
            <a:prstGeom prst="rect">
              <a:avLst/>
            </a:prstGeom>
          </p:spPr>
        </p:pic>
      </p:grpSp>
      <p:grpSp>
        <p:nvGrpSpPr>
          <p:cNvPr id="10" name="组合 9">
            <a:extLst>
              <a:ext uri="{FF2B5EF4-FFF2-40B4-BE49-F238E27FC236}">
                <a16:creationId xmlns:a16="http://schemas.microsoft.com/office/drawing/2014/main" id="{367DB84D-3D6A-4D2D-96DA-40D17580D650}"/>
              </a:ext>
            </a:extLst>
          </p:cNvPr>
          <p:cNvGrpSpPr/>
          <p:nvPr/>
        </p:nvGrpSpPr>
        <p:grpSpPr>
          <a:xfrm>
            <a:off x="6091386" y="1169707"/>
            <a:ext cx="3044695" cy="5704308"/>
            <a:chOff x="4656606" y="1153692"/>
            <a:chExt cx="3044695" cy="5704308"/>
          </a:xfrm>
        </p:grpSpPr>
        <p:sp>
          <p:nvSpPr>
            <p:cNvPr id="31" name="矩形 30">
              <a:extLst>
                <a:ext uri="{FF2B5EF4-FFF2-40B4-BE49-F238E27FC236}">
                  <a16:creationId xmlns:a16="http://schemas.microsoft.com/office/drawing/2014/main" id="{8E0EDE5A-6DC7-43A7-9D58-525DF8524162}"/>
                </a:ext>
              </a:extLst>
            </p:cNvPr>
            <p:cNvSpPr/>
            <p:nvPr/>
          </p:nvSpPr>
          <p:spPr>
            <a:xfrm>
              <a:off x="4656606" y="1153692"/>
              <a:ext cx="3044695" cy="5704308"/>
            </a:xfrm>
            <a:prstGeom prst="rect">
              <a:avLst/>
            </a:prstGeom>
            <a:gradFill flip="none" rotWithShape="1">
              <a:gsLst>
                <a:gs pos="8000">
                  <a:srgbClr val="3E2146"/>
                </a:gs>
                <a:gs pos="88000">
                  <a:srgbClr val="8C4BA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CBC23CA5-B0E4-4654-9900-F58602FB35E8}"/>
                </a:ext>
              </a:extLst>
            </p:cNvPr>
            <p:cNvSpPr/>
            <p:nvPr/>
          </p:nvSpPr>
          <p:spPr>
            <a:xfrm>
              <a:off x="4798050" y="5955313"/>
              <a:ext cx="2887478"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solidFill>
                    <a:schemeClr val="bg1"/>
                  </a:solidFill>
                </a:rPr>
                <a:t>视频记录</a:t>
              </a:r>
            </a:p>
          </p:txBody>
        </p:sp>
        <p:pic>
          <p:nvPicPr>
            <p:cNvPr id="38" name="图形 37">
              <a:extLst>
                <a:ext uri="{FF2B5EF4-FFF2-40B4-BE49-F238E27FC236}">
                  <a16:creationId xmlns:a16="http://schemas.microsoft.com/office/drawing/2014/main" id="{CC47C783-B041-4D08-AA50-1C16D8AC0F2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1767" y="5067104"/>
              <a:ext cx="509012" cy="509012"/>
            </a:xfrm>
            <a:prstGeom prst="rect">
              <a:avLst/>
            </a:prstGeom>
          </p:spPr>
        </p:pic>
      </p:grpSp>
      <p:grpSp>
        <p:nvGrpSpPr>
          <p:cNvPr id="8" name="组合 7">
            <a:extLst>
              <a:ext uri="{FF2B5EF4-FFF2-40B4-BE49-F238E27FC236}">
                <a16:creationId xmlns:a16="http://schemas.microsoft.com/office/drawing/2014/main" id="{0C2A3DC0-C882-42C3-83D8-7C1DDEF23928}"/>
              </a:ext>
            </a:extLst>
          </p:cNvPr>
          <p:cNvGrpSpPr/>
          <p:nvPr/>
        </p:nvGrpSpPr>
        <p:grpSpPr>
          <a:xfrm>
            <a:off x="9131718" y="1160556"/>
            <a:ext cx="3032760" cy="5704308"/>
            <a:chOff x="9352320" y="1446545"/>
            <a:chExt cx="3032760" cy="5704308"/>
          </a:xfrm>
        </p:grpSpPr>
        <p:sp>
          <p:nvSpPr>
            <p:cNvPr id="32" name="矩形 31">
              <a:extLst>
                <a:ext uri="{FF2B5EF4-FFF2-40B4-BE49-F238E27FC236}">
                  <a16:creationId xmlns:a16="http://schemas.microsoft.com/office/drawing/2014/main" id="{4E688235-62F8-4670-B7AC-C566E21B9978}"/>
                </a:ext>
              </a:extLst>
            </p:cNvPr>
            <p:cNvSpPr/>
            <p:nvPr/>
          </p:nvSpPr>
          <p:spPr>
            <a:xfrm>
              <a:off x="9352320" y="1446545"/>
              <a:ext cx="3032760" cy="5704308"/>
            </a:xfrm>
            <a:prstGeom prst="rect">
              <a:avLst/>
            </a:prstGeom>
            <a:gradFill flip="none" rotWithShape="1">
              <a:gsLst>
                <a:gs pos="8000">
                  <a:srgbClr val="3E2146"/>
                </a:gs>
                <a:gs pos="88000">
                  <a:srgbClr val="8C4BA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9" name="矩形 38">
              <a:extLst>
                <a:ext uri="{FF2B5EF4-FFF2-40B4-BE49-F238E27FC236}">
                  <a16:creationId xmlns:a16="http://schemas.microsoft.com/office/drawing/2014/main" id="{FC8E9AD4-2242-4D0B-9E41-AEFDDD06D338}"/>
                </a:ext>
              </a:extLst>
            </p:cNvPr>
            <p:cNvSpPr/>
            <p:nvPr/>
          </p:nvSpPr>
          <p:spPr>
            <a:xfrm>
              <a:off x="9356101" y="6307651"/>
              <a:ext cx="2951748"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solidFill>
                    <a:schemeClr val="bg1"/>
                  </a:solidFill>
                </a:rPr>
                <a:t>提交记录</a:t>
              </a:r>
            </a:p>
          </p:txBody>
        </p:sp>
        <p:pic>
          <p:nvPicPr>
            <p:cNvPr id="40" name="图形 39">
              <a:extLst>
                <a:ext uri="{FF2B5EF4-FFF2-40B4-BE49-F238E27FC236}">
                  <a16:creationId xmlns:a16="http://schemas.microsoft.com/office/drawing/2014/main" id="{B0889414-2E01-4233-97B5-1C9265076D0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27405" y="5348696"/>
              <a:ext cx="524438" cy="483352"/>
            </a:xfrm>
            <a:prstGeom prst="rect">
              <a:avLst/>
            </a:prstGeom>
          </p:spPr>
        </p:pic>
      </p:grpSp>
    </p:spTree>
    <p:custDataLst>
      <p:tags r:id="rId1"/>
    </p:custDataLst>
    <p:extLst>
      <p:ext uri="{BB962C8B-B14F-4D97-AF65-F5344CB8AC3E}">
        <p14:creationId xmlns:p14="http://schemas.microsoft.com/office/powerpoint/2010/main" val="380774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6000">
              <a:srgbClr val="653673"/>
            </a:gs>
            <a:gs pos="100000">
              <a:srgbClr val="8C4BA0"/>
            </a:gs>
            <a:gs pos="20000">
              <a:srgbClr val="3E2146"/>
            </a:gs>
          </a:gsLst>
          <a:lin ang="5400000" scaled="0"/>
        </a:gra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4"/>
          <a:stretch>
            <a:fillRect/>
          </a:stretch>
        </p:blipFill>
        <p:spPr>
          <a:xfrm>
            <a:off x="-951230" y="3771900"/>
            <a:ext cx="3503930" cy="3232785"/>
          </a:xfrm>
          <a:prstGeom prst="rect">
            <a:avLst/>
          </a:prstGeom>
        </p:spPr>
      </p:pic>
      <p:sp>
        <p:nvSpPr>
          <p:cNvPr id="8" name="文本框 7"/>
          <p:cNvSpPr txBox="1"/>
          <p:nvPr/>
        </p:nvSpPr>
        <p:spPr>
          <a:xfrm>
            <a:off x="4516818" y="2679621"/>
            <a:ext cx="3230880" cy="1014730"/>
          </a:xfrm>
          <a:prstGeom prst="rect">
            <a:avLst/>
          </a:prstGeom>
          <a:noFill/>
        </p:spPr>
        <p:txBody>
          <a:bodyPr wrap="none" rtlCol="0">
            <a:spAutoFit/>
          </a:bodyPr>
          <a:lstStyle/>
          <a:p>
            <a:pPr algn="ctr"/>
            <a:r>
              <a:rPr lang="zh-CN" altLang="en-US" sz="6000" b="1">
                <a:solidFill>
                  <a:srgbClr val="B88F4D"/>
                </a:solidFill>
                <a:latin typeface="微软雅黑" panose="020B0503020204020204" pitchFamily="34" charset="-122"/>
                <a:ea typeface="微软雅黑" panose="020B0503020204020204" pitchFamily="34" charset="-122"/>
              </a:rPr>
              <a:t>谢谢观看</a:t>
            </a:r>
          </a:p>
        </p:txBody>
      </p:sp>
      <p:pic>
        <p:nvPicPr>
          <p:cNvPr id="3" name="图片 2" descr="logo-08"/>
          <p:cNvPicPr>
            <a:picLocks noChangeAspect="1"/>
          </p:cNvPicPr>
          <p:nvPr/>
        </p:nvPicPr>
        <p:blipFill>
          <a:blip r:embed="rId5"/>
          <a:stretch>
            <a:fillRect/>
          </a:stretch>
        </p:blipFill>
        <p:spPr>
          <a:xfrm>
            <a:off x="394970" y="5332730"/>
            <a:ext cx="4865370" cy="1885950"/>
          </a:xfrm>
          <a:prstGeom prst="rect">
            <a:avLst/>
          </a:prstGeom>
        </p:spPr>
      </p:pic>
      <p:pic>
        <p:nvPicPr>
          <p:cNvPr id="4" name="图片 3" descr="logo-08"/>
          <p:cNvPicPr>
            <a:picLocks noChangeAspect="1"/>
          </p:cNvPicPr>
          <p:nvPr/>
        </p:nvPicPr>
        <p:blipFill>
          <a:blip r:embed="rId5"/>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6"/>
          <a:stretch>
            <a:fillRect/>
          </a:stretch>
        </p:blipFill>
        <p:spPr>
          <a:xfrm>
            <a:off x="-9525" y="4988560"/>
            <a:ext cx="12233910" cy="1869440"/>
          </a:xfrm>
          <a:prstGeom prst="rect">
            <a:avLst/>
          </a:prstGeom>
        </p:spPr>
      </p:pic>
      <p:pic>
        <p:nvPicPr>
          <p:cNvPr id="17" name="图片 16" descr="徽标&#10;&#10;描述已自动生成">
            <a:extLst>
              <a:ext uri="{FF2B5EF4-FFF2-40B4-BE49-F238E27FC236}">
                <a16:creationId xmlns:a16="http://schemas.microsoft.com/office/drawing/2014/main" id="{EE8E2994-A663-0042-BE15-5333905F40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4035" y="3534433"/>
            <a:ext cx="3503930" cy="727122"/>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0D7E0FF-A4E3-4865-A26F-72E6D220CAD4}"/>
              </a:ext>
            </a:extLst>
          </p:cNvPr>
          <p:cNvGrpSpPr/>
          <p:nvPr/>
        </p:nvGrpSpPr>
        <p:grpSpPr>
          <a:xfrm>
            <a:off x="4229100" y="1620749"/>
            <a:ext cx="3733800" cy="4232418"/>
            <a:chOff x="3774900" y="1198016"/>
            <a:chExt cx="4286782" cy="4859246"/>
          </a:xfrm>
        </p:grpSpPr>
        <p:sp>
          <p:nvSpPr>
            <p:cNvPr id="35" name="椭圆 34">
              <a:extLst>
                <a:ext uri="{FF2B5EF4-FFF2-40B4-BE49-F238E27FC236}">
                  <a16:creationId xmlns:a16="http://schemas.microsoft.com/office/drawing/2014/main" id="{48B88BDC-D360-4BE2-B231-9B37B9BFC9A2}"/>
                </a:ext>
              </a:extLst>
            </p:cNvPr>
            <p:cNvSpPr/>
            <p:nvPr/>
          </p:nvSpPr>
          <p:spPr>
            <a:xfrm>
              <a:off x="4007373" y="1198016"/>
              <a:ext cx="3759018" cy="3759018"/>
            </a:xfrm>
            <a:prstGeom prst="ellipse">
              <a:avLst/>
            </a:prstGeom>
            <a:gradFill flip="none" rotWithShape="1">
              <a:gsLst>
                <a:gs pos="100000">
                  <a:srgbClr val="8C4BA0">
                    <a:alpha val="0"/>
                  </a:srgbClr>
                </a:gs>
                <a:gs pos="0">
                  <a:srgbClr val="8C4BA0">
                    <a:alpha val="3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36" name="椭圆 35">
              <a:extLst>
                <a:ext uri="{FF2B5EF4-FFF2-40B4-BE49-F238E27FC236}">
                  <a16:creationId xmlns:a16="http://schemas.microsoft.com/office/drawing/2014/main" id="{1162C963-E930-491B-BE62-82BBE3141F67}"/>
                </a:ext>
              </a:extLst>
            </p:cNvPr>
            <p:cNvSpPr/>
            <p:nvPr/>
          </p:nvSpPr>
          <p:spPr>
            <a:xfrm>
              <a:off x="3774900" y="1770480"/>
              <a:ext cx="4286782" cy="4286782"/>
            </a:xfrm>
            <a:prstGeom prst="ellipse">
              <a:avLst/>
            </a:pr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51" name="矩形 50">
              <a:extLst>
                <a:ext uri="{FF2B5EF4-FFF2-40B4-BE49-F238E27FC236}">
                  <a16:creationId xmlns:a16="http://schemas.microsoft.com/office/drawing/2014/main" id="{7D97A7DD-7F45-47F3-8F86-C5FF06153B5D}"/>
                </a:ext>
              </a:extLst>
            </p:cNvPr>
            <p:cNvSpPr/>
            <p:nvPr/>
          </p:nvSpPr>
          <p:spPr>
            <a:xfrm>
              <a:off x="4663086" y="3321936"/>
              <a:ext cx="2731537" cy="1872802"/>
            </a:xfrm>
            <a:prstGeom prst="rect">
              <a:avLst/>
            </a:prstGeom>
            <a:noFill/>
          </p:spPr>
          <p:txBody>
            <a:bodyPr wrap="none" rtlCol="0">
              <a:spAutoFit/>
            </a:bodyPr>
            <a:lstStyle/>
            <a:p>
              <a:pPr lvl="0"/>
              <a:r>
                <a:rPr lang="zh-CN" altLang="en-US" sz="2000" dirty="0">
                  <a:solidFill>
                    <a:schemeClr val="tx1">
                      <a:lumMod val="85000"/>
                      <a:lumOff val="15000"/>
                    </a:schemeClr>
                  </a:solidFill>
                </a:rPr>
                <a:t>李佳凌 </a:t>
              </a:r>
              <a:r>
                <a:rPr lang="en-US" altLang="zh-CN" sz="2000" dirty="0">
                  <a:solidFill>
                    <a:schemeClr val="tx1">
                      <a:lumMod val="85000"/>
                      <a:lumOff val="15000"/>
                    </a:schemeClr>
                  </a:solidFill>
                </a:rPr>
                <a:t>191250070</a:t>
              </a:r>
            </a:p>
            <a:p>
              <a:pPr lvl="0"/>
              <a:r>
                <a:rPr lang="zh-CN" altLang="en-US" sz="2000" dirty="0">
                  <a:solidFill>
                    <a:schemeClr val="tx1">
                      <a:lumMod val="85000"/>
                      <a:lumOff val="15000"/>
                    </a:schemeClr>
                  </a:solidFill>
                </a:rPr>
                <a:t>刘红宇 </a:t>
              </a:r>
              <a:r>
                <a:rPr lang="en-US" altLang="zh-CN" sz="2000" dirty="0">
                  <a:solidFill>
                    <a:schemeClr val="tx1">
                      <a:lumMod val="85000"/>
                      <a:lumOff val="15000"/>
                    </a:schemeClr>
                  </a:solidFill>
                </a:rPr>
                <a:t>191250090</a:t>
              </a:r>
            </a:p>
            <a:p>
              <a:pPr lvl="0"/>
              <a:r>
                <a:rPr lang="zh-CN" altLang="en-US" sz="2000" dirty="0">
                  <a:solidFill>
                    <a:schemeClr val="tx1">
                      <a:lumMod val="85000"/>
                      <a:lumOff val="15000"/>
                    </a:schemeClr>
                  </a:solidFill>
                </a:rPr>
                <a:t>王子岑 </a:t>
              </a:r>
              <a:r>
                <a:rPr lang="en-US" altLang="zh-CN" sz="2000" dirty="0">
                  <a:solidFill>
                    <a:schemeClr val="tx1">
                      <a:lumMod val="85000"/>
                      <a:lumOff val="15000"/>
                    </a:schemeClr>
                  </a:solidFill>
                </a:rPr>
                <a:t>191250144 </a:t>
              </a:r>
            </a:p>
            <a:p>
              <a:pPr lvl="0"/>
              <a:r>
                <a:rPr lang="zh-CN" altLang="en-US" sz="2000" dirty="0">
                  <a:solidFill>
                    <a:schemeClr val="tx1">
                      <a:lumMod val="85000"/>
                      <a:lumOff val="15000"/>
                    </a:schemeClr>
                  </a:solidFill>
                </a:rPr>
                <a:t>杨鼎     </a:t>
              </a:r>
              <a:r>
                <a:rPr lang="en-US" altLang="zh-CN" sz="2000" dirty="0">
                  <a:solidFill>
                    <a:schemeClr val="tx1">
                      <a:lumMod val="85000"/>
                      <a:lumOff val="15000"/>
                    </a:schemeClr>
                  </a:solidFill>
                </a:rPr>
                <a:t>191250174</a:t>
              </a:r>
            </a:p>
            <a:p>
              <a:r>
                <a:rPr lang="zh-CN" altLang="en-US" sz="2000" dirty="0">
                  <a:solidFill>
                    <a:schemeClr val="tx1">
                      <a:lumMod val="85000"/>
                      <a:lumOff val="15000"/>
                    </a:schemeClr>
                  </a:solidFill>
                </a:rPr>
                <a:t>赵喆德 </a:t>
              </a:r>
              <a:r>
                <a:rPr lang="en-US" altLang="zh-CN" sz="2000" dirty="0">
                  <a:solidFill>
                    <a:schemeClr val="tx1">
                      <a:lumMod val="85000"/>
                      <a:lumOff val="15000"/>
                    </a:schemeClr>
                  </a:solidFill>
                </a:rPr>
                <a:t>191250205</a:t>
              </a:r>
            </a:p>
          </p:txBody>
        </p:sp>
        <p:sp>
          <p:nvSpPr>
            <p:cNvPr id="52" name="TextBox 2">
              <a:extLst>
                <a:ext uri="{FF2B5EF4-FFF2-40B4-BE49-F238E27FC236}">
                  <a16:creationId xmlns:a16="http://schemas.microsoft.com/office/drawing/2014/main" id="{7E29D607-BFA8-411F-87DA-0980FCA6C662}"/>
                </a:ext>
              </a:extLst>
            </p:cNvPr>
            <p:cNvSpPr txBox="1"/>
            <p:nvPr>
              <p:custDataLst>
                <p:tags r:id="rId2"/>
              </p:custDataLst>
            </p:nvPr>
          </p:nvSpPr>
          <p:spPr>
            <a:xfrm>
              <a:off x="4446443" y="2146297"/>
              <a:ext cx="3164826" cy="1240790"/>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成员信息</a:t>
              </a:r>
              <a:endParaRPr lang="en-US" altLang="zh-CN"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grpSp>
        <p:nvGrpSpPr>
          <p:cNvPr id="6" name="组合 5">
            <a:extLst>
              <a:ext uri="{FF2B5EF4-FFF2-40B4-BE49-F238E27FC236}">
                <a16:creationId xmlns:a16="http://schemas.microsoft.com/office/drawing/2014/main" id="{C2C27FB2-DF32-4C5B-9804-6FC3B1C9FFF3}"/>
              </a:ext>
            </a:extLst>
          </p:cNvPr>
          <p:cNvGrpSpPr/>
          <p:nvPr/>
        </p:nvGrpSpPr>
        <p:grpSpPr>
          <a:xfrm>
            <a:off x="4145985" y="2270356"/>
            <a:ext cx="953630" cy="953630"/>
            <a:chOff x="3111500" y="1758385"/>
            <a:chExt cx="1346200" cy="1346200"/>
          </a:xfrm>
        </p:grpSpPr>
        <p:sp>
          <p:nvSpPr>
            <p:cNvPr id="53" name="椭圆 52">
              <a:extLst>
                <a:ext uri="{FF2B5EF4-FFF2-40B4-BE49-F238E27FC236}">
                  <a16:creationId xmlns:a16="http://schemas.microsoft.com/office/drawing/2014/main" id="{F652B13B-9BDC-4944-8728-72EFC6BCE71E}"/>
                </a:ext>
              </a:extLst>
            </p:cNvPr>
            <p:cNvSpPr/>
            <p:nvPr/>
          </p:nvSpPr>
          <p:spPr>
            <a:xfrm>
              <a:off x="3111500" y="17583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58" name="图形 57">
              <a:extLst>
                <a:ext uri="{FF2B5EF4-FFF2-40B4-BE49-F238E27FC236}">
                  <a16:creationId xmlns:a16="http://schemas.microsoft.com/office/drawing/2014/main" id="{05E69ABD-1253-4B74-8C0A-E063F2F77A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4669" y="2161554"/>
              <a:ext cx="539862" cy="539862"/>
            </a:xfrm>
            <a:prstGeom prst="rect">
              <a:avLst/>
            </a:prstGeom>
          </p:spPr>
        </p:pic>
      </p:grpSp>
      <p:grpSp>
        <p:nvGrpSpPr>
          <p:cNvPr id="7" name="组合 6">
            <a:extLst>
              <a:ext uri="{FF2B5EF4-FFF2-40B4-BE49-F238E27FC236}">
                <a16:creationId xmlns:a16="http://schemas.microsoft.com/office/drawing/2014/main" id="{9E603924-2C32-4D4F-A647-A463418A2CFB}"/>
              </a:ext>
            </a:extLst>
          </p:cNvPr>
          <p:cNvGrpSpPr/>
          <p:nvPr/>
        </p:nvGrpSpPr>
        <p:grpSpPr>
          <a:xfrm>
            <a:off x="4119925" y="4897201"/>
            <a:ext cx="953630" cy="953630"/>
            <a:chOff x="3111500" y="4222185"/>
            <a:chExt cx="1346200" cy="1346200"/>
          </a:xfrm>
        </p:grpSpPr>
        <p:sp>
          <p:nvSpPr>
            <p:cNvPr id="55" name="椭圆 54">
              <a:extLst>
                <a:ext uri="{FF2B5EF4-FFF2-40B4-BE49-F238E27FC236}">
                  <a16:creationId xmlns:a16="http://schemas.microsoft.com/office/drawing/2014/main" id="{8BB30186-7AF1-4776-B82F-2F53FBFB9D63}"/>
                </a:ext>
              </a:extLst>
            </p:cNvPr>
            <p:cNvSpPr/>
            <p:nvPr/>
          </p:nvSpPr>
          <p:spPr>
            <a:xfrm>
              <a:off x="3111500" y="42221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59" name="图形 58">
              <a:extLst>
                <a:ext uri="{FF2B5EF4-FFF2-40B4-BE49-F238E27FC236}">
                  <a16:creationId xmlns:a16="http://schemas.microsoft.com/office/drawing/2014/main" id="{3843A6CD-3373-4AF2-BA91-B9348A7D36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97962" y="4608647"/>
              <a:ext cx="573276" cy="573276"/>
            </a:xfrm>
            <a:prstGeom prst="rect">
              <a:avLst/>
            </a:prstGeom>
          </p:spPr>
        </p:pic>
      </p:grpSp>
      <p:grpSp>
        <p:nvGrpSpPr>
          <p:cNvPr id="4" name="组合 3">
            <a:extLst>
              <a:ext uri="{FF2B5EF4-FFF2-40B4-BE49-F238E27FC236}">
                <a16:creationId xmlns:a16="http://schemas.microsoft.com/office/drawing/2014/main" id="{99AFDE43-C12B-495F-B3E6-4DDA359CAAAD}"/>
              </a:ext>
            </a:extLst>
          </p:cNvPr>
          <p:cNvGrpSpPr/>
          <p:nvPr/>
        </p:nvGrpSpPr>
        <p:grpSpPr>
          <a:xfrm>
            <a:off x="7054285" y="2270356"/>
            <a:ext cx="953630" cy="953630"/>
            <a:chOff x="7772400" y="1758385"/>
            <a:chExt cx="1346200" cy="1346200"/>
          </a:xfrm>
        </p:grpSpPr>
        <p:sp>
          <p:nvSpPr>
            <p:cNvPr id="54" name="椭圆 53">
              <a:extLst>
                <a:ext uri="{FF2B5EF4-FFF2-40B4-BE49-F238E27FC236}">
                  <a16:creationId xmlns:a16="http://schemas.microsoft.com/office/drawing/2014/main" id="{0448C028-ED18-4161-8C5C-4FBEA2B66483}"/>
                </a:ext>
              </a:extLst>
            </p:cNvPr>
            <p:cNvSpPr/>
            <p:nvPr/>
          </p:nvSpPr>
          <p:spPr>
            <a:xfrm>
              <a:off x="7772400" y="17583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60" name="图形 59">
              <a:extLst>
                <a:ext uri="{FF2B5EF4-FFF2-40B4-BE49-F238E27FC236}">
                  <a16:creationId xmlns:a16="http://schemas.microsoft.com/office/drawing/2014/main" id="{5C5D09B8-D1F0-4CFB-BA88-EED3C58E625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0994" y="2176979"/>
              <a:ext cx="509012" cy="509012"/>
            </a:xfrm>
            <a:prstGeom prst="rect">
              <a:avLst/>
            </a:prstGeom>
          </p:spPr>
        </p:pic>
      </p:grpSp>
      <p:grpSp>
        <p:nvGrpSpPr>
          <p:cNvPr id="8" name="组合 7">
            <a:extLst>
              <a:ext uri="{FF2B5EF4-FFF2-40B4-BE49-F238E27FC236}">
                <a16:creationId xmlns:a16="http://schemas.microsoft.com/office/drawing/2014/main" id="{937BED9B-023F-4C65-ADB5-8CC328960B0C}"/>
              </a:ext>
            </a:extLst>
          </p:cNvPr>
          <p:cNvGrpSpPr/>
          <p:nvPr/>
        </p:nvGrpSpPr>
        <p:grpSpPr>
          <a:xfrm>
            <a:off x="7145583" y="4897201"/>
            <a:ext cx="953630" cy="953630"/>
            <a:chOff x="7772400" y="4222185"/>
            <a:chExt cx="1346200" cy="1346200"/>
          </a:xfrm>
        </p:grpSpPr>
        <p:sp>
          <p:nvSpPr>
            <p:cNvPr id="56" name="椭圆 55">
              <a:extLst>
                <a:ext uri="{FF2B5EF4-FFF2-40B4-BE49-F238E27FC236}">
                  <a16:creationId xmlns:a16="http://schemas.microsoft.com/office/drawing/2014/main" id="{E9033655-2807-45E0-ACF8-B91EACD14A37}"/>
                </a:ext>
              </a:extLst>
            </p:cNvPr>
            <p:cNvSpPr/>
            <p:nvPr/>
          </p:nvSpPr>
          <p:spPr>
            <a:xfrm>
              <a:off x="7772400" y="42221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pic>
          <p:nvPicPr>
            <p:cNvPr id="61" name="图形 60">
              <a:extLst>
                <a:ext uri="{FF2B5EF4-FFF2-40B4-BE49-F238E27FC236}">
                  <a16:creationId xmlns:a16="http://schemas.microsoft.com/office/drawing/2014/main" id="{DC74CC68-5B49-416D-AF07-AB4AA8D1D17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83281" y="4653609"/>
              <a:ext cx="524438" cy="483352"/>
            </a:xfrm>
            <a:prstGeom prst="rect">
              <a:avLst/>
            </a:prstGeom>
          </p:spPr>
        </p:pic>
      </p:grpSp>
      <p:grpSp>
        <p:nvGrpSpPr>
          <p:cNvPr id="62" name="组合 61">
            <a:extLst>
              <a:ext uri="{FF2B5EF4-FFF2-40B4-BE49-F238E27FC236}">
                <a16:creationId xmlns:a16="http://schemas.microsoft.com/office/drawing/2014/main" id="{9AC90F42-CB51-41C7-9F5A-821B1AB91E77}"/>
              </a:ext>
            </a:extLst>
          </p:cNvPr>
          <p:cNvGrpSpPr/>
          <p:nvPr/>
        </p:nvGrpSpPr>
        <p:grpSpPr>
          <a:xfrm>
            <a:off x="8206244" y="2222469"/>
            <a:ext cx="3526743" cy="735894"/>
            <a:chOff x="1887176" y="1780605"/>
            <a:chExt cx="2665493" cy="735894"/>
          </a:xfrm>
        </p:grpSpPr>
        <p:sp>
          <p:nvSpPr>
            <p:cNvPr id="63" name="矩形 62">
              <a:extLst>
                <a:ext uri="{FF2B5EF4-FFF2-40B4-BE49-F238E27FC236}">
                  <a16:creationId xmlns:a16="http://schemas.microsoft.com/office/drawing/2014/main" id="{DAEDC10F-73B2-4B81-B70F-6E8FA5BD17E3}"/>
                </a:ext>
              </a:extLst>
            </p:cNvPr>
            <p:cNvSpPr/>
            <p:nvPr/>
          </p:nvSpPr>
          <p:spPr>
            <a:xfrm>
              <a:off x="1909307" y="2207504"/>
              <a:ext cx="2643362" cy="308995"/>
            </a:xfrm>
            <a:prstGeom prst="rect">
              <a:avLst/>
            </a:prstGeom>
            <a:noFill/>
          </p:spPr>
          <p:txBody>
            <a:bodyPr wrap="square" rtlCol="0">
              <a:spAutoFit/>
            </a:bodyPr>
            <a:lstStyle/>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王子岑、杨鼎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9EFF37C6-63F4-43CB-BE10-834ABF12898B}"/>
                </a:ext>
              </a:extLst>
            </p:cNvPr>
            <p:cNvSpPr/>
            <p:nvPr/>
          </p:nvSpPr>
          <p:spPr>
            <a:xfrm>
              <a:off x="1887176" y="1780605"/>
              <a:ext cx="527263" cy="400110"/>
            </a:xfrm>
            <a:prstGeom prst="rect">
              <a:avLst/>
            </a:prstGeom>
            <a:noFill/>
          </p:spPr>
          <p:txBody>
            <a:bodyPr wrap="none" rtlCol="0">
              <a:spAutoFit/>
            </a:bodyPr>
            <a:lstStyle/>
            <a:p>
              <a:pPr lvl="0"/>
              <a:r>
                <a:rPr lang="zh-CN" altLang="en-US" sz="2000" dirty="0">
                  <a:solidFill>
                    <a:schemeClr val="tx1">
                      <a:lumMod val="85000"/>
                      <a:lumOff val="15000"/>
                    </a:schemeClr>
                  </a:solidFill>
                </a:rPr>
                <a:t>后端</a:t>
              </a:r>
            </a:p>
          </p:txBody>
        </p:sp>
      </p:grpSp>
      <p:grpSp>
        <p:nvGrpSpPr>
          <p:cNvPr id="68" name="组合 67">
            <a:extLst>
              <a:ext uri="{FF2B5EF4-FFF2-40B4-BE49-F238E27FC236}">
                <a16:creationId xmlns:a16="http://schemas.microsoft.com/office/drawing/2014/main" id="{FC02D4FA-7249-497A-A682-19D2591175F8}"/>
              </a:ext>
            </a:extLst>
          </p:cNvPr>
          <p:cNvGrpSpPr/>
          <p:nvPr/>
        </p:nvGrpSpPr>
        <p:grpSpPr>
          <a:xfrm>
            <a:off x="8206244" y="4749769"/>
            <a:ext cx="3526743" cy="735894"/>
            <a:chOff x="1887176" y="1780605"/>
            <a:chExt cx="2665493" cy="735894"/>
          </a:xfrm>
        </p:grpSpPr>
        <p:sp>
          <p:nvSpPr>
            <p:cNvPr id="69" name="矩形 68">
              <a:extLst>
                <a:ext uri="{FF2B5EF4-FFF2-40B4-BE49-F238E27FC236}">
                  <a16:creationId xmlns:a16="http://schemas.microsoft.com/office/drawing/2014/main" id="{A7578243-5C3A-4915-A9D7-895451420D3F}"/>
                </a:ext>
              </a:extLst>
            </p:cNvPr>
            <p:cNvSpPr/>
            <p:nvPr/>
          </p:nvSpPr>
          <p:spPr>
            <a:xfrm>
              <a:off x="1909307" y="2207504"/>
              <a:ext cx="2643362" cy="308995"/>
            </a:xfrm>
            <a:prstGeom prst="rect">
              <a:avLst/>
            </a:prstGeom>
            <a:noFill/>
          </p:spPr>
          <p:txBody>
            <a:bodyPr wrap="square" rtlCol="0">
              <a:spAutoFit/>
            </a:bodyPr>
            <a:lstStyle/>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所有成员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8646E962-FC82-4744-BB3C-E67800F62863}"/>
                </a:ext>
              </a:extLst>
            </p:cNvPr>
            <p:cNvSpPr/>
            <p:nvPr/>
          </p:nvSpPr>
          <p:spPr>
            <a:xfrm>
              <a:off x="1887176" y="1780605"/>
              <a:ext cx="1114860" cy="400110"/>
            </a:xfrm>
            <a:prstGeom prst="rect">
              <a:avLst/>
            </a:prstGeom>
            <a:noFill/>
          </p:spPr>
          <p:txBody>
            <a:bodyPr wrap="none" rtlCol="0">
              <a:spAutoFit/>
            </a:bodyPr>
            <a:lstStyle/>
            <a:p>
              <a:pPr lvl="0"/>
              <a:r>
                <a:rPr lang="zh-CN" altLang="en-US" sz="2000" dirty="0">
                  <a:solidFill>
                    <a:schemeClr val="tx1">
                      <a:lumMod val="85000"/>
                      <a:lumOff val="15000"/>
                    </a:schemeClr>
                  </a:solidFill>
                </a:rPr>
                <a:t>文档、视频</a:t>
              </a:r>
            </a:p>
          </p:txBody>
        </p:sp>
      </p:grpSp>
      <p:grpSp>
        <p:nvGrpSpPr>
          <p:cNvPr id="71" name="组合 70">
            <a:extLst>
              <a:ext uri="{FF2B5EF4-FFF2-40B4-BE49-F238E27FC236}">
                <a16:creationId xmlns:a16="http://schemas.microsoft.com/office/drawing/2014/main" id="{B1F1BD43-C5E2-40AC-B337-0C01EEB4D270}"/>
              </a:ext>
            </a:extLst>
          </p:cNvPr>
          <p:cNvGrpSpPr/>
          <p:nvPr/>
        </p:nvGrpSpPr>
        <p:grpSpPr>
          <a:xfrm>
            <a:off x="439540" y="2222469"/>
            <a:ext cx="3497461" cy="735894"/>
            <a:chOff x="1909307" y="1780605"/>
            <a:chExt cx="2643362" cy="735894"/>
          </a:xfrm>
        </p:grpSpPr>
        <p:sp>
          <p:nvSpPr>
            <p:cNvPr id="72" name="矩形 71">
              <a:extLst>
                <a:ext uri="{FF2B5EF4-FFF2-40B4-BE49-F238E27FC236}">
                  <a16:creationId xmlns:a16="http://schemas.microsoft.com/office/drawing/2014/main" id="{332A6534-0DF9-479E-8660-133EC4FB0618}"/>
                </a:ext>
              </a:extLst>
            </p:cNvPr>
            <p:cNvSpPr/>
            <p:nvPr/>
          </p:nvSpPr>
          <p:spPr>
            <a:xfrm>
              <a:off x="1909307" y="2207504"/>
              <a:ext cx="2643362" cy="308995"/>
            </a:xfrm>
            <a:prstGeom prst="rect">
              <a:avLst/>
            </a:prstGeom>
            <a:noFill/>
          </p:spPr>
          <p:txBody>
            <a:bodyPr wrap="square" rtlCol="0">
              <a:spAutoFit/>
            </a:bodyPr>
            <a:lstStyle/>
            <a:p>
              <a:pPr algn="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赵喆德、刘红宇、李佳凌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573C5D00-A1F0-45C8-8A2D-EC9430CC6C6F}"/>
                </a:ext>
              </a:extLst>
            </p:cNvPr>
            <p:cNvSpPr/>
            <p:nvPr/>
          </p:nvSpPr>
          <p:spPr>
            <a:xfrm>
              <a:off x="4019716" y="1780605"/>
              <a:ext cx="527263" cy="400110"/>
            </a:xfrm>
            <a:prstGeom prst="rect">
              <a:avLst/>
            </a:prstGeom>
            <a:noFill/>
          </p:spPr>
          <p:txBody>
            <a:bodyPr wrap="none" rtlCol="0">
              <a:spAutoFit/>
            </a:bodyPr>
            <a:lstStyle/>
            <a:p>
              <a:pPr lvl="0" algn="r"/>
              <a:r>
                <a:rPr lang="zh-CN" altLang="en-US" sz="2000" dirty="0">
                  <a:solidFill>
                    <a:schemeClr val="tx1">
                      <a:lumMod val="85000"/>
                      <a:lumOff val="15000"/>
                    </a:schemeClr>
                  </a:solidFill>
                </a:rPr>
                <a:t>前端</a:t>
              </a:r>
            </a:p>
          </p:txBody>
        </p:sp>
      </p:grpSp>
      <p:grpSp>
        <p:nvGrpSpPr>
          <p:cNvPr id="74" name="组合 73">
            <a:extLst>
              <a:ext uri="{FF2B5EF4-FFF2-40B4-BE49-F238E27FC236}">
                <a16:creationId xmlns:a16="http://schemas.microsoft.com/office/drawing/2014/main" id="{F0F9E552-A57E-40FB-AF41-778423754289}"/>
              </a:ext>
            </a:extLst>
          </p:cNvPr>
          <p:cNvGrpSpPr/>
          <p:nvPr/>
        </p:nvGrpSpPr>
        <p:grpSpPr>
          <a:xfrm>
            <a:off x="439540" y="4749769"/>
            <a:ext cx="3497461" cy="735894"/>
            <a:chOff x="1909307" y="1780605"/>
            <a:chExt cx="2643362" cy="735894"/>
          </a:xfrm>
        </p:grpSpPr>
        <p:sp>
          <p:nvSpPr>
            <p:cNvPr id="75" name="矩形 74">
              <a:extLst>
                <a:ext uri="{FF2B5EF4-FFF2-40B4-BE49-F238E27FC236}">
                  <a16:creationId xmlns:a16="http://schemas.microsoft.com/office/drawing/2014/main" id="{68A86C07-3E02-4A0C-9AE5-CDD2B1B015DF}"/>
                </a:ext>
              </a:extLst>
            </p:cNvPr>
            <p:cNvSpPr/>
            <p:nvPr/>
          </p:nvSpPr>
          <p:spPr>
            <a:xfrm>
              <a:off x="1909307" y="2207504"/>
              <a:ext cx="2643362" cy="308995"/>
            </a:xfrm>
            <a:prstGeom prst="rect">
              <a:avLst/>
            </a:prstGeom>
            <a:noFill/>
          </p:spPr>
          <p:txBody>
            <a:bodyPr wrap="square" rtlCol="0">
              <a:spAutoFit/>
            </a:bodyPr>
            <a:lstStyle/>
            <a:p>
              <a:pPr algn="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杨鼎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9AEA3D74-5EEA-4725-B378-35EF7D25C949}"/>
                </a:ext>
              </a:extLst>
            </p:cNvPr>
            <p:cNvSpPr/>
            <p:nvPr/>
          </p:nvSpPr>
          <p:spPr>
            <a:xfrm>
              <a:off x="3438171" y="1780605"/>
              <a:ext cx="1108802" cy="400110"/>
            </a:xfrm>
            <a:prstGeom prst="rect">
              <a:avLst/>
            </a:prstGeom>
            <a:noFill/>
          </p:spPr>
          <p:txBody>
            <a:bodyPr wrap="none" rtlCol="0">
              <a:spAutoFit/>
            </a:bodyPr>
            <a:lstStyle/>
            <a:p>
              <a:pPr lvl="0" algn="r"/>
              <a:r>
                <a:rPr lang="zh-CN" altLang="en-US" sz="2000" dirty="0">
                  <a:solidFill>
                    <a:schemeClr val="tx1">
                      <a:lumMod val="85000"/>
                      <a:lumOff val="15000"/>
                    </a:schemeClr>
                  </a:solidFill>
                </a:rPr>
                <a:t>部署、测试</a:t>
              </a:r>
            </a:p>
          </p:txBody>
        </p:sp>
      </p:grpSp>
    </p:spTree>
    <p:custDataLst>
      <p:tags r:id="rId1"/>
    </p:custDataLst>
    <p:extLst>
      <p:ext uri="{BB962C8B-B14F-4D97-AF65-F5344CB8AC3E}">
        <p14:creationId xmlns:p14="http://schemas.microsoft.com/office/powerpoint/2010/main" val="165922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06F6B1F9-CCA3-40FE-9D87-963B327D161F}"/>
              </a:ext>
            </a:extLst>
          </p:cNvPr>
          <p:cNvSpPr/>
          <p:nvPr/>
        </p:nvSpPr>
        <p:spPr>
          <a:xfrm>
            <a:off x="-2264229" y="3062509"/>
            <a:ext cx="4470406" cy="4470406"/>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37" name="矩形 36">
            <a:extLst>
              <a:ext uri="{FF2B5EF4-FFF2-40B4-BE49-F238E27FC236}">
                <a16:creationId xmlns:a16="http://schemas.microsoft.com/office/drawing/2014/main" id="{953584CC-FC55-429E-880F-51EE73143C58}"/>
              </a:ext>
            </a:extLst>
          </p:cNvPr>
          <p:cNvSpPr/>
          <p:nvPr/>
        </p:nvSpPr>
        <p:spPr>
          <a:xfrm>
            <a:off x="4864407" y="4163348"/>
            <a:ext cx="2501594"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a:r>
              <a:rPr lang="en-US" altLang="zh-CN" b="1" dirty="0">
                <a:solidFill>
                  <a:schemeClr val="tx1">
                    <a:lumMod val="85000"/>
                    <a:lumOff val="15000"/>
                  </a:schemeClr>
                </a:solidFill>
              </a:rPr>
              <a:t>COLLECT</a:t>
            </a:r>
            <a:r>
              <a:rPr lang="zh-CN" altLang="en-US" b="1" dirty="0">
                <a:solidFill>
                  <a:schemeClr val="tx1">
                    <a:lumMod val="85000"/>
                    <a:lumOff val="15000"/>
                  </a:schemeClr>
                </a:solidFill>
              </a:rPr>
              <a:t>测试平台</a:t>
            </a:r>
          </a:p>
        </p:txBody>
      </p:sp>
      <p:sp>
        <p:nvSpPr>
          <p:cNvPr id="38" name="椭圆 37">
            <a:extLst>
              <a:ext uri="{FF2B5EF4-FFF2-40B4-BE49-F238E27FC236}">
                <a16:creationId xmlns:a16="http://schemas.microsoft.com/office/drawing/2014/main" id="{3AEFD798-9648-4E02-9F46-A41E9311433A}"/>
              </a:ext>
            </a:extLst>
          </p:cNvPr>
          <p:cNvSpPr/>
          <p:nvPr/>
        </p:nvSpPr>
        <p:spPr>
          <a:xfrm>
            <a:off x="3857953" y="4097169"/>
            <a:ext cx="4401410" cy="652632"/>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9" name="椭圆 38">
            <a:extLst>
              <a:ext uri="{FF2B5EF4-FFF2-40B4-BE49-F238E27FC236}">
                <a16:creationId xmlns:a16="http://schemas.microsoft.com/office/drawing/2014/main" id="{689E3BA6-EA08-4030-95C1-D165B434097F}"/>
              </a:ext>
            </a:extLst>
          </p:cNvPr>
          <p:cNvSpPr/>
          <p:nvPr/>
        </p:nvSpPr>
        <p:spPr>
          <a:xfrm>
            <a:off x="2671898" y="3914935"/>
            <a:ext cx="6773520" cy="1241266"/>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0" name="椭圆 39">
            <a:extLst>
              <a:ext uri="{FF2B5EF4-FFF2-40B4-BE49-F238E27FC236}">
                <a16:creationId xmlns:a16="http://schemas.microsoft.com/office/drawing/2014/main" id="{8793C423-3213-459A-9911-A26027444FB8}"/>
              </a:ext>
            </a:extLst>
          </p:cNvPr>
          <p:cNvSpPr/>
          <p:nvPr/>
        </p:nvSpPr>
        <p:spPr>
          <a:xfrm>
            <a:off x="1695869" y="4210244"/>
            <a:ext cx="8800262" cy="1846816"/>
          </a:xfrm>
          <a:prstGeom prst="ellipse">
            <a:avLst/>
          </a:prstGeom>
          <a:gradFill>
            <a:gsLst>
              <a:gs pos="37000">
                <a:srgbClr val="A66BB9">
                  <a:alpha val="0"/>
                </a:srgbClr>
              </a:gs>
              <a:gs pos="100000">
                <a:srgbClr val="A66BB9">
                  <a:alpha val="25000"/>
                </a:srgbClr>
              </a:gs>
            </a:gsLst>
            <a:lin ang="5400000" scaled="1"/>
          </a:grad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endParaRPr>
          </a:p>
        </p:txBody>
      </p:sp>
      <p:sp>
        <p:nvSpPr>
          <p:cNvPr id="41" name="矩形 40">
            <a:extLst>
              <a:ext uri="{FF2B5EF4-FFF2-40B4-BE49-F238E27FC236}">
                <a16:creationId xmlns:a16="http://schemas.microsoft.com/office/drawing/2014/main" id="{4BD6AFD6-7D77-46EC-B6DB-CBFDC013742E}"/>
              </a:ext>
            </a:extLst>
          </p:cNvPr>
          <p:cNvSpPr/>
          <p:nvPr/>
        </p:nvSpPr>
        <p:spPr>
          <a:xfrm>
            <a:off x="1522769" y="2853316"/>
            <a:ext cx="1620957" cy="307777"/>
          </a:xfrm>
          <a:prstGeom prst="rect">
            <a:avLst/>
          </a:prstGeom>
        </p:spPr>
        <p:txBody>
          <a:bodyPr wrap="none">
            <a:spAutoFit/>
          </a:bodyPr>
          <a:lstStyle/>
          <a:p>
            <a:pPr lvl="0" algn="ctr"/>
            <a:r>
              <a:rPr lang="zh-CN" altLang="en-US" sz="1400" b="1" dirty="0">
                <a:solidFill>
                  <a:schemeClr val="tx1">
                    <a:lumMod val="85000"/>
                    <a:lumOff val="15000"/>
                  </a:schemeClr>
                </a:solidFill>
              </a:rPr>
              <a:t>众包工人接受任务</a:t>
            </a:r>
          </a:p>
        </p:txBody>
      </p:sp>
      <p:sp>
        <p:nvSpPr>
          <p:cNvPr id="42" name="矩形 41">
            <a:extLst>
              <a:ext uri="{FF2B5EF4-FFF2-40B4-BE49-F238E27FC236}">
                <a16:creationId xmlns:a16="http://schemas.microsoft.com/office/drawing/2014/main" id="{E41E5B06-0248-4876-B544-954808FF9209}"/>
              </a:ext>
            </a:extLst>
          </p:cNvPr>
          <p:cNvSpPr/>
          <p:nvPr/>
        </p:nvSpPr>
        <p:spPr>
          <a:xfrm>
            <a:off x="3058492" y="2138992"/>
            <a:ext cx="1441420" cy="307777"/>
          </a:xfrm>
          <a:prstGeom prst="rect">
            <a:avLst/>
          </a:prstGeom>
        </p:spPr>
        <p:txBody>
          <a:bodyPr wrap="none">
            <a:spAutoFit/>
          </a:bodyPr>
          <a:lstStyle/>
          <a:p>
            <a:pPr lvl="0" algn="ctr"/>
            <a:r>
              <a:rPr lang="zh-CN" altLang="en-US" sz="1400" b="1" dirty="0">
                <a:solidFill>
                  <a:schemeClr val="tx1">
                    <a:lumMod val="85000"/>
                    <a:lumOff val="15000"/>
                  </a:schemeClr>
                </a:solidFill>
              </a:rPr>
              <a:t>发包方发布任务</a:t>
            </a:r>
          </a:p>
        </p:txBody>
      </p:sp>
      <p:sp>
        <p:nvSpPr>
          <p:cNvPr id="43" name="矩形 42">
            <a:extLst>
              <a:ext uri="{FF2B5EF4-FFF2-40B4-BE49-F238E27FC236}">
                <a16:creationId xmlns:a16="http://schemas.microsoft.com/office/drawing/2014/main" id="{F2D0D350-CF21-4F0B-9761-40730C77F49A}"/>
              </a:ext>
            </a:extLst>
          </p:cNvPr>
          <p:cNvSpPr/>
          <p:nvPr/>
        </p:nvSpPr>
        <p:spPr>
          <a:xfrm>
            <a:off x="7452276" y="2138992"/>
            <a:ext cx="1620957" cy="307777"/>
          </a:xfrm>
          <a:prstGeom prst="rect">
            <a:avLst/>
          </a:prstGeom>
        </p:spPr>
        <p:txBody>
          <a:bodyPr wrap="none">
            <a:spAutoFit/>
          </a:bodyPr>
          <a:lstStyle/>
          <a:p>
            <a:pPr lvl="0" algn="ctr"/>
            <a:r>
              <a:rPr lang="zh-CN" altLang="en-US" sz="1400" b="1" dirty="0">
                <a:solidFill>
                  <a:schemeClr val="tx1">
                    <a:lumMod val="85000"/>
                    <a:lumOff val="15000"/>
                  </a:schemeClr>
                </a:solidFill>
              </a:rPr>
              <a:t>众包工人激励系统</a:t>
            </a:r>
          </a:p>
        </p:txBody>
      </p:sp>
      <p:sp>
        <p:nvSpPr>
          <p:cNvPr id="44" name="矩形 43">
            <a:extLst>
              <a:ext uri="{FF2B5EF4-FFF2-40B4-BE49-F238E27FC236}">
                <a16:creationId xmlns:a16="http://schemas.microsoft.com/office/drawing/2014/main" id="{36473AF9-07D0-4B53-8C82-63F99D69E06D}"/>
              </a:ext>
            </a:extLst>
          </p:cNvPr>
          <p:cNvSpPr/>
          <p:nvPr/>
        </p:nvSpPr>
        <p:spPr>
          <a:xfrm>
            <a:off x="9246346" y="2804405"/>
            <a:ext cx="902811" cy="307777"/>
          </a:xfrm>
          <a:prstGeom prst="rect">
            <a:avLst/>
          </a:prstGeom>
        </p:spPr>
        <p:txBody>
          <a:bodyPr wrap="none">
            <a:spAutoFit/>
          </a:bodyPr>
          <a:lstStyle/>
          <a:p>
            <a:pPr lvl="0" algn="ctr"/>
            <a:r>
              <a:rPr lang="zh-CN" altLang="en-US" sz="1400" b="1" dirty="0">
                <a:solidFill>
                  <a:schemeClr val="tx1">
                    <a:lumMod val="85000"/>
                    <a:lumOff val="15000"/>
                  </a:schemeClr>
                </a:solidFill>
              </a:rPr>
              <a:t>报告优化</a:t>
            </a:r>
          </a:p>
        </p:txBody>
      </p:sp>
      <p:sp>
        <p:nvSpPr>
          <p:cNvPr id="45" name="矩形 44">
            <a:extLst>
              <a:ext uri="{FF2B5EF4-FFF2-40B4-BE49-F238E27FC236}">
                <a16:creationId xmlns:a16="http://schemas.microsoft.com/office/drawing/2014/main" id="{CD72B691-45CA-4A0F-8ACB-63D05A609132}"/>
              </a:ext>
            </a:extLst>
          </p:cNvPr>
          <p:cNvSpPr/>
          <p:nvPr/>
        </p:nvSpPr>
        <p:spPr>
          <a:xfrm>
            <a:off x="5589955" y="1555960"/>
            <a:ext cx="902811" cy="307777"/>
          </a:xfrm>
          <a:prstGeom prst="rect">
            <a:avLst/>
          </a:prstGeom>
        </p:spPr>
        <p:txBody>
          <a:bodyPr wrap="none">
            <a:spAutoFit/>
          </a:bodyPr>
          <a:lstStyle/>
          <a:p>
            <a:pPr lvl="0" algn="ctr"/>
            <a:r>
              <a:rPr lang="zh-CN" altLang="en-US" sz="1400" b="1" dirty="0">
                <a:solidFill>
                  <a:schemeClr val="tx1">
                    <a:lumMod val="85000"/>
                    <a:lumOff val="15000"/>
                  </a:schemeClr>
                </a:solidFill>
              </a:rPr>
              <a:t>涉众管理</a:t>
            </a:r>
          </a:p>
        </p:txBody>
      </p:sp>
      <p:cxnSp>
        <p:nvCxnSpPr>
          <p:cNvPr id="46" name="直接箭头连接符 45">
            <a:extLst>
              <a:ext uri="{FF2B5EF4-FFF2-40B4-BE49-F238E27FC236}">
                <a16:creationId xmlns:a16="http://schemas.microsoft.com/office/drawing/2014/main" id="{E6CB22B9-4EFF-479E-9459-8EF49B0015F3}"/>
              </a:ext>
            </a:extLst>
          </p:cNvPr>
          <p:cNvCxnSpPr/>
          <p:nvPr/>
        </p:nvCxnSpPr>
        <p:spPr>
          <a:xfrm flipV="1">
            <a:off x="2412375" y="3375610"/>
            <a:ext cx="0" cy="1718159"/>
          </a:xfrm>
          <a:prstGeom prst="straightConnector1">
            <a:avLst/>
          </a:prstGeom>
          <a:noFill/>
          <a:ln w="952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7" name="直接箭头连接符 46">
            <a:extLst>
              <a:ext uri="{FF2B5EF4-FFF2-40B4-BE49-F238E27FC236}">
                <a16:creationId xmlns:a16="http://schemas.microsoft.com/office/drawing/2014/main" id="{38EA4253-1654-477D-B9ED-7345CB169202}"/>
              </a:ext>
            </a:extLst>
          </p:cNvPr>
          <p:cNvCxnSpPr/>
          <p:nvPr/>
        </p:nvCxnSpPr>
        <p:spPr>
          <a:xfrm flipV="1">
            <a:off x="3855864" y="2764250"/>
            <a:ext cx="0" cy="1718159"/>
          </a:xfrm>
          <a:prstGeom prst="straightConnector1">
            <a:avLst/>
          </a:prstGeom>
          <a:noFill/>
          <a:ln w="952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8" name="直接箭头连接符 47">
            <a:extLst>
              <a:ext uri="{FF2B5EF4-FFF2-40B4-BE49-F238E27FC236}">
                <a16:creationId xmlns:a16="http://schemas.microsoft.com/office/drawing/2014/main" id="{2EE3E8F6-2611-4FE1-80EE-046F92D4B353}"/>
              </a:ext>
            </a:extLst>
          </p:cNvPr>
          <p:cNvCxnSpPr/>
          <p:nvPr/>
        </p:nvCxnSpPr>
        <p:spPr>
          <a:xfrm flipV="1">
            <a:off x="6041357" y="2152990"/>
            <a:ext cx="0" cy="1718159"/>
          </a:xfrm>
          <a:prstGeom prst="straightConnector1">
            <a:avLst/>
          </a:prstGeom>
          <a:noFill/>
          <a:ln w="952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a:extLst>
              <a:ext uri="{FF2B5EF4-FFF2-40B4-BE49-F238E27FC236}">
                <a16:creationId xmlns:a16="http://schemas.microsoft.com/office/drawing/2014/main" id="{6C415AD7-3626-4FE5-A541-6F8A44A66011}"/>
              </a:ext>
            </a:extLst>
          </p:cNvPr>
          <p:cNvCxnSpPr/>
          <p:nvPr/>
        </p:nvCxnSpPr>
        <p:spPr>
          <a:xfrm flipV="1">
            <a:off x="8262753" y="2764250"/>
            <a:ext cx="0" cy="1718159"/>
          </a:xfrm>
          <a:prstGeom prst="straightConnector1">
            <a:avLst/>
          </a:prstGeom>
          <a:noFill/>
          <a:ln w="952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50" name="直接箭头连接符 49">
            <a:extLst>
              <a:ext uri="{FF2B5EF4-FFF2-40B4-BE49-F238E27FC236}">
                <a16:creationId xmlns:a16="http://schemas.microsoft.com/office/drawing/2014/main" id="{851EC8E4-2E4E-46D7-815F-D695AB4C761B}"/>
              </a:ext>
            </a:extLst>
          </p:cNvPr>
          <p:cNvCxnSpPr/>
          <p:nvPr/>
        </p:nvCxnSpPr>
        <p:spPr>
          <a:xfrm flipV="1">
            <a:off x="9697752" y="3375610"/>
            <a:ext cx="0" cy="1718159"/>
          </a:xfrm>
          <a:prstGeom prst="straightConnector1">
            <a:avLst/>
          </a:prstGeom>
          <a:noFill/>
          <a:ln w="952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sp>
        <p:nvSpPr>
          <p:cNvPr id="24" name="椭圆 23">
            <a:extLst>
              <a:ext uri="{FF2B5EF4-FFF2-40B4-BE49-F238E27FC236}">
                <a16:creationId xmlns:a16="http://schemas.microsoft.com/office/drawing/2014/main" id="{61469426-439C-4E2B-B852-2574C1677CE4}"/>
              </a:ext>
            </a:extLst>
          </p:cNvPr>
          <p:cNvSpPr/>
          <p:nvPr/>
        </p:nvSpPr>
        <p:spPr>
          <a:xfrm>
            <a:off x="9869715" y="-711205"/>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Tree>
    <p:custDataLst>
      <p:tags r:id="rId1"/>
    </p:custDataLst>
    <p:extLst>
      <p:ext uri="{BB962C8B-B14F-4D97-AF65-F5344CB8AC3E}">
        <p14:creationId xmlns:p14="http://schemas.microsoft.com/office/powerpoint/2010/main" val="233907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468503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20077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t>前端介绍</a:t>
            </a:r>
            <a:endParaRPr lang="zh-CN" altLang="en-US" sz="3200" dirty="0">
              <a:ea typeface="微软雅黑" panose="020B0503020204020204" pitchFamily="34" charset="-122"/>
            </a:endParaRPr>
          </a:p>
        </p:txBody>
      </p:sp>
      <p:pic>
        <p:nvPicPr>
          <p:cNvPr id="18" name="图片 17" descr="logo-15"/>
          <p:cNvPicPr>
            <a:picLocks noChangeAspect="1"/>
          </p:cNvPicPr>
          <p:nvPr/>
        </p:nvPicPr>
        <p:blipFill>
          <a:blip r:embed="rId7"/>
          <a:stretch>
            <a:fillRect/>
          </a:stretch>
        </p:blipFill>
        <p:spPr>
          <a:xfrm>
            <a:off x="955040" y="2663190"/>
            <a:ext cx="2785745" cy="1563370"/>
          </a:xfrm>
          <a:prstGeom prst="rect">
            <a:avLst/>
          </a:prstGeom>
        </p:spPr>
      </p:pic>
      <p:cxnSp>
        <p:nvCxnSpPr>
          <p:cNvPr id="19" name="直接连接符 18"/>
          <p:cNvCxnSpPr/>
          <p:nvPr/>
        </p:nvCxnSpPr>
        <p:spPr>
          <a:xfrm>
            <a:off x="393573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ACE11A0B-3F43-411A-AB0A-1D5436ACA5D6}"/>
              </a:ext>
            </a:extLst>
          </p:cNvPr>
          <p:cNvSpPr/>
          <p:nvPr/>
        </p:nvSpPr>
        <p:spPr>
          <a:xfrm>
            <a:off x="-622118" y="2281105"/>
            <a:ext cx="3759018" cy="375901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35" name="椭圆 34">
            <a:extLst>
              <a:ext uri="{FF2B5EF4-FFF2-40B4-BE49-F238E27FC236}">
                <a16:creationId xmlns:a16="http://schemas.microsoft.com/office/drawing/2014/main" id="{AB947C6B-C17F-4322-A040-B06C33302DC4}"/>
              </a:ext>
            </a:extLst>
          </p:cNvPr>
          <p:cNvSpPr/>
          <p:nvPr/>
        </p:nvSpPr>
        <p:spPr>
          <a:xfrm>
            <a:off x="-886000" y="2017223"/>
            <a:ext cx="4286782" cy="4286782"/>
          </a:xfrm>
          <a:prstGeom prst="ellipse">
            <a:avLst/>
          </a:prstGeom>
          <a:noFill/>
          <a:ln>
            <a:solidFill>
              <a:srgbClr val="7C418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52" name="矩形 51">
            <a:extLst>
              <a:ext uri="{FF2B5EF4-FFF2-40B4-BE49-F238E27FC236}">
                <a16:creationId xmlns:a16="http://schemas.microsoft.com/office/drawing/2014/main" id="{ED88C5AE-290C-477E-B806-FF68ACF01DFA}"/>
              </a:ext>
            </a:extLst>
          </p:cNvPr>
          <p:cNvSpPr/>
          <p:nvPr/>
        </p:nvSpPr>
        <p:spPr>
          <a:xfrm>
            <a:off x="647198" y="4354187"/>
            <a:ext cx="1210588" cy="400110"/>
          </a:xfrm>
          <a:prstGeom prst="rect">
            <a:avLst/>
          </a:prstGeom>
          <a:noFill/>
        </p:spPr>
        <p:txBody>
          <a:bodyPr wrap="none" rtlCol="0">
            <a:spAutoFit/>
          </a:bodyPr>
          <a:lstStyle/>
          <a:p>
            <a:pPr lvl="0"/>
            <a:r>
              <a:rPr lang="zh-CN" altLang="en-US" sz="2000" dirty="0">
                <a:solidFill>
                  <a:schemeClr val="bg1"/>
                </a:solidFill>
              </a:rPr>
              <a:t>涉众管理</a:t>
            </a:r>
          </a:p>
        </p:txBody>
      </p:sp>
      <p:sp>
        <p:nvSpPr>
          <p:cNvPr id="53" name="TextBox 2">
            <a:extLst>
              <a:ext uri="{FF2B5EF4-FFF2-40B4-BE49-F238E27FC236}">
                <a16:creationId xmlns:a16="http://schemas.microsoft.com/office/drawing/2014/main" id="{A0F14AB7-CF32-425E-9A15-17D78EB9D6A5}"/>
              </a:ext>
            </a:extLst>
          </p:cNvPr>
          <p:cNvSpPr txBox="1"/>
          <p:nvPr>
            <p:custDataLst>
              <p:tags r:id="rId2"/>
            </p:custDataLst>
          </p:nvPr>
        </p:nvSpPr>
        <p:spPr>
          <a:xfrm>
            <a:off x="233224" y="3313452"/>
            <a:ext cx="2038536" cy="1240790"/>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800"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功能一</a:t>
            </a:r>
            <a:endParaRPr lang="en-US" altLang="zh-CN" sz="4800"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 name="任意多边形: 形状 3">
            <a:extLst>
              <a:ext uri="{FF2B5EF4-FFF2-40B4-BE49-F238E27FC236}">
                <a16:creationId xmlns:a16="http://schemas.microsoft.com/office/drawing/2014/main" id="{888A3238-0C88-43CF-AB8D-282E656DAF7C}"/>
              </a:ext>
            </a:extLst>
          </p:cNvPr>
          <p:cNvSpPr/>
          <p:nvPr/>
        </p:nvSpPr>
        <p:spPr>
          <a:xfrm>
            <a:off x="3414972" y="4160614"/>
            <a:ext cx="8784000" cy="0"/>
          </a:xfrm>
          <a:custGeom>
            <a:avLst/>
            <a:gdLst>
              <a:gd name="connsiteX0" fmla="*/ 0 w 7286171"/>
              <a:gd name="connsiteY0" fmla="*/ 0 h 0"/>
              <a:gd name="connsiteX1" fmla="*/ 7286171 w 7286171"/>
              <a:gd name="connsiteY1" fmla="*/ 0 h 0"/>
            </a:gdLst>
            <a:ahLst/>
            <a:cxnLst>
              <a:cxn ang="0">
                <a:pos x="connsiteX0" y="connsiteY0"/>
              </a:cxn>
              <a:cxn ang="0">
                <a:pos x="connsiteX1" y="connsiteY1"/>
              </a:cxn>
            </a:cxnLst>
            <a:rect l="l" t="t" r="r" b="b"/>
            <a:pathLst>
              <a:path w="7286171">
                <a:moveTo>
                  <a:pt x="0" y="0"/>
                </a:moveTo>
                <a:lnTo>
                  <a:pt x="7286171" y="0"/>
                </a:lnTo>
              </a:path>
            </a:pathLst>
          </a:cu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2" name="组合 11">
            <a:extLst>
              <a:ext uri="{FF2B5EF4-FFF2-40B4-BE49-F238E27FC236}">
                <a16:creationId xmlns:a16="http://schemas.microsoft.com/office/drawing/2014/main" id="{4F4B568D-FDB7-40B6-98F4-EE9E48215763}"/>
              </a:ext>
            </a:extLst>
          </p:cNvPr>
          <p:cNvGrpSpPr/>
          <p:nvPr/>
        </p:nvGrpSpPr>
        <p:grpSpPr>
          <a:xfrm>
            <a:off x="3571664" y="3449906"/>
            <a:ext cx="2082317" cy="2133529"/>
            <a:chOff x="3571664" y="3203163"/>
            <a:chExt cx="2082317" cy="2133529"/>
          </a:xfrm>
        </p:grpSpPr>
        <p:sp>
          <p:nvSpPr>
            <p:cNvPr id="54" name="矩形 53">
              <a:extLst>
                <a:ext uri="{FF2B5EF4-FFF2-40B4-BE49-F238E27FC236}">
                  <a16:creationId xmlns:a16="http://schemas.microsoft.com/office/drawing/2014/main" id="{23CF678F-77D6-4452-B06E-3894E46C3D48}"/>
                </a:ext>
              </a:extLst>
            </p:cNvPr>
            <p:cNvSpPr/>
            <p:nvPr/>
          </p:nvSpPr>
          <p:spPr>
            <a:xfrm>
              <a:off x="3571664" y="4307499"/>
              <a:ext cx="2082317" cy="1029193"/>
            </a:xfrm>
            <a:prstGeom prst="rect">
              <a:avLst/>
            </a:prstGeom>
            <a:noFill/>
          </p:spPr>
          <p:txBody>
            <a:bodyPr wrap="square" rtlCol="0">
              <a:spAutoFit/>
            </a:bodyPr>
            <a:lstStyle/>
            <a:p>
              <a:pPr algn="ct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通过设置网站管理员页面对网站内项目与任务进行管理，同时对用户进行封禁等操作来管理用户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椭圆 54">
              <a:extLst>
                <a:ext uri="{FF2B5EF4-FFF2-40B4-BE49-F238E27FC236}">
                  <a16:creationId xmlns:a16="http://schemas.microsoft.com/office/drawing/2014/main" id="{47FC15BB-8563-4DD7-A3EE-B8902BDB0A3C}"/>
                </a:ext>
              </a:extLst>
            </p:cNvPr>
            <p:cNvSpPr/>
            <p:nvPr/>
          </p:nvSpPr>
          <p:spPr>
            <a:xfrm>
              <a:off x="4486822" y="3771360"/>
              <a:ext cx="252000" cy="252000"/>
            </a:xfrm>
            <a:prstGeom prst="ellipse">
              <a:avLst/>
            </a:prstGeom>
            <a:gradFill flip="none" rotWithShape="1">
              <a:gsLst>
                <a:gs pos="100000">
                  <a:srgbClr val="8C4BA0"/>
                </a:gs>
                <a:gs pos="0">
                  <a:srgbClr val="8C4BA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0" name="矩形 69">
              <a:extLst>
                <a:ext uri="{FF2B5EF4-FFF2-40B4-BE49-F238E27FC236}">
                  <a16:creationId xmlns:a16="http://schemas.microsoft.com/office/drawing/2014/main" id="{5DAF99D8-272C-413F-9846-30B064103CF5}"/>
                </a:ext>
              </a:extLst>
            </p:cNvPr>
            <p:cNvSpPr/>
            <p:nvPr/>
          </p:nvSpPr>
          <p:spPr>
            <a:xfrm>
              <a:off x="3597159" y="3203163"/>
              <a:ext cx="2031325" cy="369332"/>
            </a:xfrm>
            <a:prstGeom prst="rect">
              <a:avLst/>
            </a:prstGeom>
            <a:noFill/>
          </p:spPr>
          <p:txBody>
            <a:bodyPr wrap="none" rtlCol="0">
              <a:spAutoFit/>
            </a:bodyPr>
            <a:lstStyle/>
            <a:p>
              <a:pPr lvl="0"/>
              <a:r>
                <a:rPr lang="zh-CN" altLang="en-US" dirty="0">
                  <a:solidFill>
                    <a:schemeClr val="tx1">
                      <a:lumMod val="85000"/>
                      <a:lumOff val="15000"/>
                    </a:schemeClr>
                  </a:solidFill>
                </a:rPr>
                <a:t>平台涉众管理流程</a:t>
              </a:r>
            </a:p>
          </p:txBody>
        </p:sp>
      </p:grpSp>
      <p:grpSp>
        <p:nvGrpSpPr>
          <p:cNvPr id="10" name="组合 9">
            <a:extLst>
              <a:ext uri="{FF2B5EF4-FFF2-40B4-BE49-F238E27FC236}">
                <a16:creationId xmlns:a16="http://schemas.microsoft.com/office/drawing/2014/main" id="{89741E71-5031-4BB2-93E7-4D8B54B0703A}"/>
              </a:ext>
            </a:extLst>
          </p:cNvPr>
          <p:cNvGrpSpPr/>
          <p:nvPr/>
        </p:nvGrpSpPr>
        <p:grpSpPr>
          <a:xfrm>
            <a:off x="6457286" y="3438604"/>
            <a:ext cx="2082317" cy="2144831"/>
            <a:chOff x="6029114" y="3191861"/>
            <a:chExt cx="2082317" cy="2144831"/>
          </a:xfrm>
        </p:grpSpPr>
        <p:sp>
          <p:nvSpPr>
            <p:cNvPr id="58" name="矩形 57">
              <a:extLst>
                <a:ext uri="{FF2B5EF4-FFF2-40B4-BE49-F238E27FC236}">
                  <a16:creationId xmlns:a16="http://schemas.microsoft.com/office/drawing/2014/main" id="{25CAA467-B243-41CD-A45E-08CD5C53F772}"/>
                </a:ext>
              </a:extLst>
            </p:cNvPr>
            <p:cNvSpPr/>
            <p:nvPr/>
          </p:nvSpPr>
          <p:spPr>
            <a:xfrm>
              <a:off x="6029114" y="4307499"/>
              <a:ext cx="2082317" cy="1029193"/>
            </a:xfrm>
            <a:prstGeom prst="rect">
              <a:avLst/>
            </a:prstGeom>
            <a:noFill/>
          </p:spPr>
          <p:txBody>
            <a:bodyPr wrap="square" rtlCol="0">
              <a:spAutoFit/>
            </a:bodyPr>
            <a:lstStyle/>
            <a:p>
              <a:pPr algn="ct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将与用户属性相关的测试任务展示在任务广场上方，有助于用户选择到适合自己的项目</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FEBC4CED-1F38-43E9-A288-C8CF8EA75D5B}"/>
                </a:ext>
              </a:extLst>
            </p:cNvPr>
            <p:cNvSpPr/>
            <p:nvPr/>
          </p:nvSpPr>
          <p:spPr>
            <a:xfrm>
              <a:off x="6944272" y="3781157"/>
              <a:ext cx="252000" cy="252000"/>
            </a:xfrm>
            <a:prstGeom prst="ellipse">
              <a:avLst/>
            </a:prstGeom>
            <a:gradFill flip="none" rotWithShape="1">
              <a:gsLst>
                <a:gs pos="100000">
                  <a:srgbClr val="8C4BA0"/>
                </a:gs>
                <a:gs pos="0">
                  <a:srgbClr val="8C4BA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1" name="矩形 70">
              <a:extLst>
                <a:ext uri="{FF2B5EF4-FFF2-40B4-BE49-F238E27FC236}">
                  <a16:creationId xmlns:a16="http://schemas.microsoft.com/office/drawing/2014/main" id="{46302F47-47A0-4BEC-8F6F-B1C839143493}"/>
                </a:ext>
              </a:extLst>
            </p:cNvPr>
            <p:cNvSpPr/>
            <p:nvPr/>
          </p:nvSpPr>
          <p:spPr>
            <a:xfrm>
              <a:off x="6054609" y="3191861"/>
              <a:ext cx="2031325" cy="369332"/>
            </a:xfrm>
            <a:prstGeom prst="rect">
              <a:avLst/>
            </a:prstGeom>
            <a:noFill/>
          </p:spPr>
          <p:txBody>
            <a:bodyPr wrap="none" rtlCol="0">
              <a:spAutoFit/>
            </a:bodyPr>
            <a:lstStyle/>
            <a:p>
              <a:pPr lvl="0"/>
              <a:r>
                <a:rPr lang="zh-CN" altLang="en-US" dirty="0">
                  <a:solidFill>
                    <a:schemeClr val="tx1">
                      <a:lumMod val="85000"/>
                      <a:lumOff val="15000"/>
                    </a:schemeClr>
                  </a:solidFill>
                </a:rPr>
                <a:t>测试任务分发机制</a:t>
              </a:r>
            </a:p>
          </p:txBody>
        </p:sp>
      </p:grpSp>
      <p:grpSp>
        <p:nvGrpSpPr>
          <p:cNvPr id="8" name="组合 7">
            <a:extLst>
              <a:ext uri="{FF2B5EF4-FFF2-40B4-BE49-F238E27FC236}">
                <a16:creationId xmlns:a16="http://schemas.microsoft.com/office/drawing/2014/main" id="{B362B635-19A0-4EC6-A73E-3C293ED8D4FC}"/>
              </a:ext>
            </a:extLst>
          </p:cNvPr>
          <p:cNvGrpSpPr/>
          <p:nvPr/>
        </p:nvGrpSpPr>
        <p:grpSpPr>
          <a:xfrm>
            <a:off x="9342907" y="3449906"/>
            <a:ext cx="2082317" cy="2133529"/>
            <a:chOff x="8486564" y="3203163"/>
            <a:chExt cx="2082317" cy="2133529"/>
          </a:xfrm>
        </p:grpSpPr>
        <p:sp>
          <p:nvSpPr>
            <p:cNvPr id="67" name="矩形 66">
              <a:extLst>
                <a:ext uri="{FF2B5EF4-FFF2-40B4-BE49-F238E27FC236}">
                  <a16:creationId xmlns:a16="http://schemas.microsoft.com/office/drawing/2014/main" id="{6380F2C0-6AA1-4042-9A3A-075B05A81FCC}"/>
                </a:ext>
              </a:extLst>
            </p:cNvPr>
            <p:cNvSpPr/>
            <p:nvPr/>
          </p:nvSpPr>
          <p:spPr>
            <a:xfrm>
              <a:off x="8486564" y="4307499"/>
              <a:ext cx="2082317" cy="1029193"/>
            </a:xfrm>
            <a:prstGeom prst="rect">
              <a:avLst/>
            </a:prstGeom>
            <a:noFill/>
          </p:spPr>
          <p:txBody>
            <a:bodyPr wrap="square" rtlCol="0">
              <a:spAutoFit/>
            </a:bodyPr>
            <a:lstStyle/>
            <a:p>
              <a:pPr algn="ct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将网站相关数据进行统计，并展示在网站页面上，从而方便各类用户了解网站当前运行状况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椭圆 67">
              <a:extLst>
                <a:ext uri="{FF2B5EF4-FFF2-40B4-BE49-F238E27FC236}">
                  <a16:creationId xmlns:a16="http://schemas.microsoft.com/office/drawing/2014/main" id="{CF881DC1-76FA-4CE4-9BCB-FD4793D40DE7}"/>
                </a:ext>
              </a:extLst>
            </p:cNvPr>
            <p:cNvSpPr/>
            <p:nvPr/>
          </p:nvSpPr>
          <p:spPr>
            <a:xfrm>
              <a:off x="9401721" y="3787871"/>
              <a:ext cx="252000" cy="252000"/>
            </a:xfrm>
            <a:prstGeom prst="ellipse">
              <a:avLst/>
            </a:prstGeom>
            <a:gradFill flip="none" rotWithShape="1">
              <a:gsLst>
                <a:gs pos="100000">
                  <a:srgbClr val="8C4BA0"/>
                </a:gs>
                <a:gs pos="0">
                  <a:srgbClr val="8C4BA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2" name="矩形 71">
              <a:extLst>
                <a:ext uri="{FF2B5EF4-FFF2-40B4-BE49-F238E27FC236}">
                  <a16:creationId xmlns:a16="http://schemas.microsoft.com/office/drawing/2014/main" id="{0BFE6F19-3A06-4F33-98ED-858316177A8A}"/>
                </a:ext>
              </a:extLst>
            </p:cNvPr>
            <p:cNvSpPr/>
            <p:nvPr/>
          </p:nvSpPr>
          <p:spPr>
            <a:xfrm>
              <a:off x="8627474" y="3203163"/>
              <a:ext cx="1800493" cy="369332"/>
            </a:xfrm>
            <a:prstGeom prst="rect">
              <a:avLst/>
            </a:prstGeom>
            <a:noFill/>
          </p:spPr>
          <p:txBody>
            <a:bodyPr wrap="none" rtlCol="0">
              <a:spAutoFit/>
            </a:bodyPr>
            <a:lstStyle/>
            <a:p>
              <a:pPr lvl="0"/>
              <a:r>
                <a:rPr lang="zh-CN" altLang="en-US" dirty="0">
                  <a:solidFill>
                    <a:schemeClr val="tx1">
                      <a:lumMod val="85000"/>
                      <a:lumOff val="15000"/>
                    </a:schemeClr>
                  </a:solidFill>
                </a:rPr>
                <a:t>可视化涉众状态</a:t>
              </a:r>
            </a:p>
          </p:txBody>
        </p:sp>
      </p:grpSp>
      <p:grpSp>
        <p:nvGrpSpPr>
          <p:cNvPr id="7" name="组合 6">
            <a:extLst>
              <a:ext uri="{FF2B5EF4-FFF2-40B4-BE49-F238E27FC236}">
                <a16:creationId xmlns:a16="http://schemas.microsoft.com/office/drawing/2014/main" id="{7CA65B25-B739-421E-BAEC-7A097D195A8C}"/>
              </a:ext>
            </a:extLst>
          </p:cNvPr>
          <p:cNvGrpSpPr/>
          <p:nvPr/>
        </p:nvGrpSpPr>
        <p:grpSpPr>
          <a:xfrm>
            <a:off x="3764299" y="1672226"/>
            <a:ext cx="1697048" cy="1697048"/>
            <a:chOff x="3751837" y="1395734"/>
            <a:chExt cx="1697048" cy="1697048"/>
          </a:xfrm>
        </p:grpSpPr>
        <p:sp>
          <p:nvSpPr>
            <p:cNvPr id="74" name="椭圆 73">
              <a:extLst>
                <a:ext uri="{FF2B5EF4-FFF2-40B4-BE49-F238E27FC236}">
                  <a16:creationId xmlns:a16="http://schemas.microsoft.com/office/drawing/2014/main" id="{200FBC66-0F45-41F0-AF10-E1990031D0D2}"/>
                </a:ext>
              </a:extLst>
            </p:cNvPr>
            <p:cNvSpPr/>
            <p:nvPr/>
          </p:nvSpPr>
          <p:spPr>
            <a:xfrm>
              <a:off x="3751837" y="1395734"/>
              <a:ext cx="1697048" cy="1697048"/>
            </a:xfrm>
            <a:prstGeom prst="ellipse">
              <a:avLst/>
            </a:prstGeom>
            <a:gradFill flip="none" rotWithShape="1">
              <a:gsLst>
                <a:gs pos="68000">
                  <a:srgbClr val="B88F4D">
                    <a:alpha val="25000"/>
                  </a:srgbClr>
                </a:gs>
                <a:gs pos="100000">
                  <a:srgbClr val="B88F4D">
                    <a:alpha val="0"/>
                  </a:srgbClr>
                </a:gs>
                <a:gs pos="0">
                  <a:srgbClr val="B88F4D"/>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5" name="椭圆 74">
              <a:extLst>
                <a:ext uri="{FF2B5EF4-FFF2-40B4-BE49-F238E27FC236}">
                  <a16:creationId xmlns:a16="http://schemas.microsoft.com/office/drawing/2014/main" id="{61699174-A464-44D6-8A0F-3476B5C72258}"/>
                </a:ext>
              </a:extLst>
            </p:cNvPr>
            <p:cNvSpPr/>
            <p:nvPr/>
          </p:nvSpPr>
          <p:spPr>
            <a:xfrm>
              <a:off x="3978003" y="1621900"/>
              <a:ext cx="1244716" cy="124471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76" name="组合 75">
            <a:extLst>
              <a:ext uri="{FF2B5EF4-FFF2-40B4-BE49-F238E27FC236}">
                <a16:creationId xmlns:a16="http://schemas.microsoft.com/office/drawing/2014/main" id="{93C72615-1ED5-4890-BE92-4BA4CDDB67C6}"/>
              </a:ext>
            </a:extLst>
          </p:cNvPr>
          <p:cNvGrpSpPr/>
          <p:nvPr/>
        </p:nvGrpSpPr>
        <p:grpSpPr>
          <a:xfrm>
            <a:off x="6649920" y="1672226"/>
            <a:ext cx="1697048" cy="1697048"/>
            <a:chOff x="3751837" y="1395734"/>
            <a:chExt cx="1697048" cy="1697048"/>
          </a:xfrm>
        </p:grpSpPr>
        <p:sp>
          <p:nvSpPr>
            <p:cNvPr id="77" name="椭圆 76">
              <a:extLst>
                <a:ext uri="{FF2B5EF4-FFF2-40B4-BE49-F238E27FC236}">
                  <a16:creationId xmlns:a16="http://schemas.microsoft.com/office/drawing/2014/main" id="{55766538-21AB-4AE8-9F82-DCECFDDF03FB}"/>
                </a:ext>
              </a:extLst>
            </p:cNvPr>
            <p:cNvSpPr/>
            <p:nvPr/>
          </p:nvSpPr>
          <p:spPr>
            <a:xfrm>
              <a:off x="3751837" y="1395734"/>
              <a:ext cx="1697048" cy="1697048"/>
            </a:xfrm>
            <a:prstGeom prst="ellipse">
              <a:avLst/>
            </a:prstGeom>
            <a:gradFill flip="none" rotWithShape="1">
              <a:gsLst>
                <a:gs pos="68000">
                  <a:srgbClr val="B88F4D">
                    <a:alpha val="25000"/>
                  </a:srgbClr>
                </a:gs>
                <a:gs pos="100000">
                  <a:srgbClr val="B88F4D">
                    <a:alpha val="0"/>
                  </a:srgbClr>
                </a:gs>
                <a:gs pos="0">
                  <a:srgbClr val="B88F4D"/>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8" name="椭圆 77">
              <a:extLst>
                <a:ext uri="{FF2B5EF4-FFF2-40B4-BE49-F238E27FC236}">
                  <a16:creationId xmlns:a16="http://schemas.microsoft.com/office/drawing/2014/main" id="{8FD1B1DA-157F-437A-9470-66ED6324A43D}"/>
                </a:ext>
              </a:extLst>
            </p:cNvPr>
            <p:cNvSpPr/>
            <p:nvPr/>
          </p:nvSpPr>
          <p:spPr>
            <a:xfrm>
              <a:off x="3978003" y="1621900"/>
              <a:ext cx="1244716" cy="1244716"/>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grpSp>
        <p:nvGrpSpPr>
          <p:cNvPr id="79" name="组合 78">
            <a:extLst>
              <a:ext uri="{FF2B5EF4-FFF2-40B4-BE49-F238E27FC236}">
                <a16:creationId xmlns:a16="http://schemas.microsoft.com/office/drawing/2014/main" id="{829E7B6F-FEAD-4682-95CA-A57A6B5A6135}"/>
              </a:ext>
            </a:extLst>
          </p:cNvPr>
          <p:cNvGrpSpPr/>
          <p:nvPr/>
        </p:nvGrpSpPr>
        <p:grpSpPr>
          <a:xfrm>
            <a:off x="9535540" y="1672226"/>
            <a:ext cx="1697048" cy="1697048"/>
            <a:chOff x="3751837" y="1395734"/>
            <a:chExt cx="1697048" cy="1697048"/>
          </a:xfrm>
        </p:grpSpPr>
        <p:sp>
          <p:nvSpPr>
            <p:cNvPr id="80" name="椭圆 79">
              <a:extLst>
                <a:ext uri="{FF2B5EF4-FFF2-40B4-BE49-F238E27FC236}">
                  <a16:creationId xmlns:a16="http://schemas.microsoft.com/office/drawing/2014/main" id="{4017F077-950B-4314-89C3-41496E9E0015}"/>
                </a:ext>
              </a:extLst>
            </p:cNvPr>
            <p:cNvSpPr/>
            <p:nvPr/>
          </p:nvSpPr>
          <p:spPr>
            <a:xfrm>
              <a:off x="3751837" y="1395734"/>
              <a:ext cx="1697048" cy="1697048"/>
            </a:xfrm>
            <a:prstGeom prst="ellipse">
              <a:avLst/>
            </a:prstGeom>
            <a:gradFill flip="none" rotWithShape="1">
              <a:gsLst>
                <a:gs pos="68000">
                  <a:srgbClr val="B88F4D">
                    <a:alpha val="25000"/>
                  </a:srgbClr>
                </a:gs>
                <a:gs pos="100000">
                  <a:srgbClr val="B88F4D">
                    <a:alpha val="0"/>
                  </a:srgbClr>
                </a:gs>
                <a:gs pos="0">
                  <a:srgbClr val="B88F4D"/>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81" name="椭圆 80">
              <a:extLst>
                <a:ext uri="{FF2B5EF4-FFF2-40B4-BE49-F238E27FC236}">
                  <a16:creationId xmlns:a16="http://schemas.microsoft.com/office/drawing/2014/main" id="{CFC27456-AAEE-48B4-99C8-7A5E96DEC05E}"/>
                </a:ext>
              </a:extLst>
            </p:cNvPr>
            <p:cNvSpPr/>
            <p:nvPr/>
          </p:nvSpPr>
          <p:spPr>
            <a:xfrm>
              <a:off x="3978003" y="1621900"/>
              <a:ext cx="1244716" cy="124471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pic>
        <p:nvPicPr>
          <p:cNvPr id="5" name="图片 4">
            <a:extLst>
              <a:ext uri="{FF2B5EF4-FFF2-40B4-BE49-F238E27FC236}">
                <a16:creationId xmlns:a16="http://schemas.microsoft.com/office/drawing/2014/main" id="{550B7004-D106-478A-88E6-3732A8A5ED88}"/>
              </a:ext>
            </a:extLst>
          </p:cNvPr>
          <p:cNvPicPr>
            <a:picLocks noChangeAspect="1"/>
          </p:cNvPicPr>
          <p:nvPr/>
        </p:nvPicPr>
        <p:blipFill>
          <a:blip r:embed="rId7"/>
          <a:stretch>
            <a:fillRect/>
          </a:stretch>
        </p:blipFill>
        <p:spPr>
          <a:xfrm>
            <a:off x="926236" y="1161142"/>
            <a:ext cx="10763277" cy="5142863"/>
          </a:xfrm>
          <a:prstGeom prst="rect">
            <a:avLst/>
          </a:prstGeom>
        </p:spPr>
      </p:pic>
      <p:pic>
        <p:nvPicPr>
          <p:cNvPr id="9" name="图片 8">
            <a:extLst>
              <a:ext uri="{FF2B5EF4-FFF2-40B4-BE49-F238E27FC236}">
                <a16:creationId xmlns:a16="http://schemas.microsoft.com/office/drawing/2014/main" id="{D07C5ACB-B3A5-4E3A-9D60-2BD5879F03DD}"/>
              </a:ext>
            </a:extLst>
          </p:cNvPr>
          <p:cNvPicPr>
            <a:picLocks noChangeAspect="1"/>
          </p:cNvPicPr>
          <p:nvPr/>
        </p:nvPicPr>
        <p:blipFill rotWithShape="1">
          <a:blip r:embed="rId8"/>
          <a:srcRect r="23169"/>
          <a:stretch/>
        </p:blipFill>
        <p:spPr>
          <a:xfrm>
            <a:off x="1447144" y="1274565"/>
            <a:ext cx="9297712" cy="4618120"/>
          </a:xfrm>
          <a:prstGeom prst="rect">
            <a:avLst/>
          </a:prstGeom>
        </p:spPr>
      </p:pic>
      <p:pic>
        <p:nvPicPr>
          <p:cNvPr id="13" name="图片 12">
            <a:extLst>
              <a:ext uri="{FF2B5EF4-FFF2-40B4-BE49-F238E27FC236}">
                <a16:creationId xmlns:a16="http://schemas.microsoft.com/office/drawing/2014/main" id="{E41F6655-9084-4A4C-AD39-C562463E11F5}"/>
              </a:ext>
            </a:extLst>
          </p:cNvPr>
          <p:cNvPicPr>
            <a:picLocks noChangeAspect="1"/>
          </p:cNvPicPr>
          <p:nvPr/>
        </p:nvPicPr>
        <p:blipFill>
          <a:blip r:embed="rId9"/>
          <a:stretch>
            <a:fillRect/>
          </a:stretch>
        </p:blipFill>
        <p:spPr>
          <a:xfrm>
            <a:off x="384759" y="1094521"/>
            <a:ext cx="11574017" cy="5449433"/>
          </a:xfrm>
          <a:prstGeom prst="rect">
            <a:avLst/>
          </a:prstGeom>
        </p:spPr>
      </p:pic>
    </p:spTree>
    <p:custDataLst>
      <p:tags r:id="rId1"/>
    </p:custDataLst>
    <p:extLst>
      <p:ext uri="{BB962C8B-B14F-4D97-AF65-F5344CB8AC3E}">
        <p14:creationId xmlns:p14="http://schemas.microsoft.com/office/powerpoint/2010/main" val="27087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626158" y="2072338"/>
            <a:ext cx="3526743" cy="1317626"/>
            <a:chOff x="1887176" y="1780605"/>
            <a:chExt cx="2665493" cy="1317626"/>
          </a:xfrm>
        </p:grpSpPr>
        <p:sp>
          <p:nvSpPr>
            <p:cNvPr id="31" name="矩形 30">
              <a:extLst>
                <a:ext uri="{FF2B5EF4-FFF2-40B4-BE49-F238E27FC236}">
                  <a16:creationId xmlns:a16="http://schemas.microsoft.com/office/drawing/2014/main" id="{A3538DB1-2330-4E5C-8C01-7FB9EE9A0007}"/>
                </a:ext>
              </a:extLst>
            </p:cNvPr>
            <p:cNvSpPr/>
            <p:nvPr/>
          </p:nvSpPr>
          <p:spPr>
            <a:xfrm>
              <a:off x="1909307" y="2309104"/>
              <a:ext cx="2643362" cy="789127"/>
            </a:xfrm>
            <a:prstGeom prst="rect">
              <a:avLst/>
            </a:prstGeom>
            <a:noFill/>
          </p:spPr>
          <p:txBody>
            <a:bodyPr wrap="square" rtlCol="0">
              <a:spAutoFit/>
            </a:bodyPr>
            <a:lstStyle/>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发包方可以发布测试项目，并在项目中添加子任务，众包工人可以接取其中的子任务，从而实现多个众包工人协作测试</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5"/>
              <a:ext cx="1496495" cy="400110"/>
            </a:xfrm>
            <a:prstGeom prst="rect">
              <a:avLst/>
            </a:prstGeom>
            <a:noFill/>
          </p:spPr>
          <p:txBody>
            <a:bodyPr wrap="none" rtlCol="0">
              <a:spAutoFit/>
            </a:bodyPr>
            <a:lstStyle/>
            <a:p>
              <a:pPr lvl="0"/>
              <a:r>
                <a:rPr lang="zh-CN" altLang="en-US" sz="2000" dirty="0">
                  <a:solidFill>
                    <a:schemeClr val="tx1">
                      <a:lumMod val="85000"/>
                      <a:lumOff val="15000"/>
                    </a:schemeClr>
                  </a:solidFill>
                </a:rPr>
                <a:t>多用户协作测试</a:t>
              </a:r>
            </a:p>
          </p:txBody>
        </p:sp>
      </p:grpSp>
      <p:grpSp>
        <p:nvGrpSpPr>
          <p:cNvPr id="33" name="组合 32">
            <a:extLst>
              <a:ext uri="{FF2B5EF4-FFF2-40B4-BE49-F238E27FC236}">
                <a16:creationId xmlns:a16="http://schemas.microsoft.com/office/drawing/2014/main" id="{33172E06-B5AE-4CAF-925C-D65D3B2E32FA}"/>
              </a:ext>
            </a:extLst>
          </p:cNvPr>
          <p:cNvGrpSpPr/>
          <p:nvPr/>
        </p:nvGrpSpPr>
        <p:grpSpPr>
          <a:xfrm>
            <a:off x="626158" y="4233998"/>
            <a:ext cx="3526743" cy="1317626"/>
            <a:chOff x="1887176" y="1780605"/>
            <a:chExt cx="2665493" cy="1317626"/>
          </a:xfrm>
        </p:grpSpPr>
        <p:sp>
          <p:nvSpPr>
            <p:cNvPr id="34" name="矩形 33">
              <a:extLst>
                <a:ext uri="{FF2B5EF4-FFF2-40B4-BE49-F238E27FC236}">
                  <a16:creationId xmlns:a16="http://schemas.microsoft.com/office/drawing/2014/main" id="{B3BF50D1-18C3-4C8C-BB10-A7C757D713BD}"/>
                </a:ext>
              </a:extLst>
            </p:cNvPr>
            <p:cNvSpPr/>
            <p:nvPr/>
          </p:nvSpPr>
          <p:spPr>
            <a:xfrm>
              <a:off x="1909307" y="2309104"/>
              <a:ext cx="2643362" cy="789127"/>
            </a:xfrm>
            <a:prstGeom prst="rect">
              <a:avLst/>
            </a:prstGeom>
            <a:noFill/>
          </p:spPr>
          <p:txBody>
            <a:bodyPr wrap="square" rtlCol="0">
              <a:spAutoFit/>
            </a:bodyPr>
            <a:lstStyle/>
            <a:p>
              <a:pPr>
                <a:lnSpc>
                  <a:spcPct val="130000"/>
                </a:lnSpc>
              </a:pP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当有任务即将截止时，右上角会出现提醒。同时利用补充报告、报告评分、评论区等机制来进行协作反馈与协作评价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D854138A-3CD0-462A-AD57-18797B927CEA}"/>
                </a:ext>
              </a:extLst>
            </p:cNvPr>
            <p:cNvSpPr/>
            <p:nvPr/>
          </p:nvSpPr>
          <p:spPr>
            <a:xfrm>
              <a:off x="1887176" y="1780605"/>
              <a:ext cx="1108802" cy="400110"/>
            </a:xfrm>
            <a:prstGeom prst="rect">
              <a:avLst/>
            </a:prstGeom>
            <a:noFill/>
          </p:spPr>
          <p:txBody>
            <a:bodyPr wrap="none" rtlCol="0">
              <a:spAutoFit/>
            </a:bodyPr>
            <a:lstStyle/>
            <a:p>
              <a:pPr lvl="0"/>
              <a:r>
                <a:rPr lang="zh-CN" altLang="en-US" sz="2000" dirty="0">
                  <a:solidFill>
                    <a:schemeClr val="tx1">
                      <a:lumMod val="85000"/>
                      <a:lumOff val="15000"/>
                    </a:schemeClr>
                  </a:solidFill>
                </a:rPr>
                <a:t>智能化引导</a:t>
              </a:r>
            </a:p>
          </p:txBody>
        </p:sp>
      </p:grpSp>
      <p:pic>
        <p:nvPicPr>
          <p:cNvPr id="3" name="图片 2">
            <a:extLst>
              <a:ext uri="{FF2B5EF4-FFF2-40B4-BE49-F238E27FC236}">
                <a16:creationId xmlns:a16="http://schemas.microsoft.com/office/drawing/2014/main" id="{BB7AD711-29BE-40BB-9881-4C5BFE38D4A8}"/>
              </a:ext>
            </a:extLst>
          </p:cNvPr>
          <p:cNvPicPr>
            <a:picLocks noChangeAspect="1"/>
          </p:cNvPicPr>
          <p:nvPr/>
        </p:nvPicPr>
        <p:blipFill>
          <a:blip r:embed="rId4"/>
          <a:stretch>
            <a:fillRect/>
          </a:stretch>
        </p:blipFill>
        <p:spPr>
          <a:xfrm>
            <a:off x="2826124" y="832820"/>
            <a:ext cx="4143095" cy="1735920"/>
          </a:xfrm>
          <a:prstGeom prst="rect">
            <a:avLst/>
          </a:prstGeom>
        </p:spPr>
      </p:pic>
      <p:pic>
        <p:nvPicPr>
          <p:cNvPr id="6" name="图片 5">
            <a:extLst>
              <a:ext uri="{FF2B5EF4-FFF2-40B4-BE49-F238E27FC236}">
                <a16:creationId xmlns:a16="http://schemas.microsoft.com/office/drawing/2014/main" id="{29104B97-9103-4FD6-A945-50110D97BA6C}"/>
              </a:ext>
            </a:extLst>
          </p:cNvPr>
          <p:cNvPicPr>
            <a:picLocks noChangeAspect="1"/>
          </p:cNvPicPr>
          <p:nvPr/>
        </p:nvPicPr>
        <p:blipFill>
          <a:blip r:embed="rId5"/>
          <a:stretch>
            <a:fillRect/>
          </a:stretch>
        </p:blipFill>
        <p:spPr>
          <a:xfrm>
            <a:off x="6459806" y="1840675"/>
            <a:ext cx="5812139" cy="1953234"/>
          </a:xfrm>
          <a:prstGeom prst="rect">
            <a:avLst/>
          </a:prstGeom>
        </p:spPr>
      </p:pic>
      <p:pic>
        <p:nvPicPr>
          <p:cNvPr id="8" name="图片 7">
            <a:extLst>
              <a:ext uri="{FF2B5EF4-FFF2-40B4-BE49-F238E27FC236}">
                <a16:creationId xmlns:a16="http://schemas.microsoft.com/office/drawing/2014/main" id="{581EC361-71A7-4CE8-8F9B-B890BB4DDB72}"/>
              </a:ext>
            </a:extLst>
          </p:cNvPr>
          <p:cNvPicPr>
            <a:picLocks noChangeAspect="1"/>
          </p:cNvPicPr>
          <p:nvPr/>
        </p:nvPicPr>
        <p:blipFill>
          <a:blip r:embed="rId6"/>
          <a:stretch>
            <a:fillRect/>
          </a:stretch>
        </p:blipFill>
        <p:spPr>
          <a:xfrm>
            <a:off x="4031168" y="3775708"/>
            <a:ext cx="2011854" cy="975445"/>
          </a:xfrm>
          <a:prstGeom prst="rect">
            <a:avLst/>
          </a:prstGeom>
        </p:spPr>
      </p:pic>
      <p:pic>
        <p:nvPicPr>
          <p:cNvPr id="10" name="图片 9">
            <a:extLst>
              <a:ext uri="{FF2B5EF4-FFF2-40B4-BE49-F238E27FC236}">
                <a16:creationId xmlns:a16="http://schemas.microsoft.com/office/drawing/2014/main" id="{3CD45728-9406-4A76-866A-63731FB58EA1}"/>
              </a:ext>
            </a:extLst>
          </p:cNvPr>
          <p:cNvPicPr>
            <a:picLocks noChangeAspect="1"/>
          </p:cNvPicPr>
          <p:nvPr/>
        </p:nvPicPr>
        <p:blipFill>
          <a:blip r:embed="rId7"/>
          <a:stretch>
            <a:fillRect/>
          </a:stretch>
        </p:blipFill>
        <p:spPr>
          <a:xfrm>
            <a:off x="5500241" y="4210579"/>
            <a:ext cx="5219255" cy="1114456"/>
          </a:xfrm>
          <a:prstGeom prst="rect">
            <a:avLst/>
          </a:prstGeom>
        </p:spPr>
      </p:pic>
      <p:pic>
        <p:nvPicPr>
          <p:cNvPr id="12" name="图片 11">
            <a:extLst>
              <a:ext uri="{FF2B5EF4-FFF2-40B4-BE49-F238E27FC236}">
                <a16:creationId xmlns:a16="http://schemas.microsoft.com/office/drawing/2014/main" id="{FFD22B04-59F7-4263-BC65-1888356EC259}"/>
              </a:ext>
            </a:extLst>
          </p:cNvPr>
          <p:cNvPicPr>
            <a:picLocks noChangeAspect="1"/>
          </p:cNvPicPr>
          <p:nvPr/>
        </p:nvPicPr>
        <p:blipFill>
          <a:blip r:embed="rId8"/>
          <a:stretch>
            <a:fillRect/>
          </a:stretch>
        </p:blipFill>
        <p:spPr>
          <a:xfrm>
            <a:off x="4031168" y="5050186"/>
            <a:ext cx="2842506" cy="1417443"/>
          </a:xfrm>
          <a:prstGeom prst="rect">
            <a:avLst/>
          </a:prstGeom>
        </p:spPr>
      </p:pic>
      <p:pic>
        <p:nvPicPr>
          <p:cNvPr id="16" name="图片 15">
            <a:extLst>
              <a:ext uri="{FF2B5EF4-FFF2-40B4-BE49-F238E27FC236}">
                <a16:creationId xmlns:a16="http://schemas.microsoft.com/office/drawing/2014/main" id="{0721EBB3-23A2-4721-B646-DDF9A20D2610}"/>
              </a:ext>
            </a:extLst>
          </p:cNvPr>
          <p:cNvPicPr>
            <a:picLocks noChangeAspect="1"/>
          </p:cNvPicPr>
          <p:nvPr/>
        </p:nvPicPr>
        <p:blipFill>
          <a:blip r:embed="rId9"/>
          <a:stretch>
            <a:fillRect/>
          </a:stretch>
        </p:blipFill>
        <p:spPr>
          <a:xfrm>
            <a:off x="6655882" y="5340198"/>
            <a:ext cx="4656142" cy="1127431"/>
          </a:xfrm>
          <a:prstGeom prst="rect">
            <a:avLst/>
          </a:prstGeom>
        </p:spPr>
      </p:pic>
      <p:sp>
        <p:nvSpPr>
          <p:cNvPr id="23" name="矩形 22">
            <a:extLst>
              <a:ext uri="{FF2B5EF4-FFF2-40B4-BE49-F238E27FC236}">
                <a16:creationId xmlns:a16="http://schemas.microsoft.com/office/drawing/2014/main" id="{CA7869BC-4355-4F8D-913F-1C335F3A2A3C}"/>
              </a:ext>
            </a:extLst>
          </p:cNvPr>
          <p:cNvSpPr/>
          <p:nvPr/>
        </p:nvSpPr>
        <p:spPr>
          <a:xfrm>
            <a:off x="10114201" y="1288052"/>
            <a:ext cx="1210588" cy="400110"/>
          </a:xfrm>
          <a:prstGeom prst="rect">
            <a:avLst/>
          </a:prstGeom>
          <a:noFill/>
        </p:spPr>
        <p:txBody>
          <a:bodyPr wrap="none" rtlCol="0">
            <a:spAutoFit/>
          </a:bodyPr>
          <a:lstStyle/>
          <a:p>
            <a:pPr lvl="0"/>
            <a:r>
              <a:rPr lang="zh-CN" altLang="en-US" sz="2000" dirty="0">
                <a:solidFill>
                  <a:schemeClr val="tx1">
                    <a:lumMod val="85000"/>
                    <a:lumOff val="15000"/>
                  </a:schemeClr>
                </a:solidFill>
              </a:rPr>
              <a:t>过程优化</a:t>
            </a:r>
          </a:p>
        </p:txBody>
      </p:sp>
      <p:sp>
        <p:nvSpPr>
          <p:cNvPr id="24" name="TextBox 2">
            <a:extLst>
              <a:ext uri="{FF2B5EF4-FFF2-40B4-BE49-F238E27FC236}">
                <a16:creationId xmlns:a16="http://schemas.microsoft.com/office/drawing/2014/main" id="{E90F9290-B162-488E-8B7B-91F87FD45305}"/>
              </a:ext>
            </a:extLst>
          </p:cNvPr>
          <p:cNvSpPr txBox="1"/>
          <p:nvPr>
            <p:custDataLst>
              <p:tags r:id="rId2"/>
            </p:custDataLst>
          </p:nvPr>
        </p:nvSpPr>
        <p:spPr>
          <a:xfrm>
            <a:off x="9686254" y="292454"/>
            <a:ext cx="2066483" cy="1080732"/>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rPr>
              <a:t>功能二</a:t>
            </a:r>
            <a:endParaRPr lang="en-US" altLang="zh-CN" sz="4400" b="1" spc="200"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Tree>
    <p:custDataLst>
      <p:tags r:id="rId1"/>
    </p:custDataLst>
    <p:extLst>
      <p:ext uri="{BB962C8B-B14F-4D97-AF65-F5344CB8AC3E}">
        <p14:creationId xmlns:p14="http://schemas.microsoft.com/office/powerpoint/2010/main" val="61615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BCD145-D3B3-4640-8F92-1A6FA55D6818}"/>
              </a:ext>
            </a:extLst>
          </p:cNvPr>
          <p:cNvPicPr>
            <a:picLocks noChangeAspect="1"/>
          </p:cNvPicPr>
          <p:nvPr/>
        </p:nvPicPr>
        <p:blipFill>
          <a:blip r:embed="rId3"/>
          <a:stretch>
            <a:fillRect/>
          </a:stretch>
        </p:blipFill>
        <p:spPr>
          <a:xfrm>
            <a:off x="0" y="1896957"/>
            <a:ext cx="12192000" cy="3837030"/>
          </a:xfrm>
          <a:prstGeom prst="rect">
            <a:avLst/>
          </a:prstGeom>
        </p:spPr>
      </p:pic>
      <p:sp>
        <p:nvSpPr>
          <p:cNvPr id="23" name="矩形 22">
            <a:extLst>
              <a:ext uri="{FF2B5EF4-FFF2-40B4-BE49-F238E27FC236}">
                <a16:creationId xmlns:a16="http://schemas.microsoft.com/office/drawing/2014/main" id="{00CF4190-60D4-4D4C-B6DF-50DF95058C10}"/>
              </a:ext>
            </a:extLst>
          </p:cNvPr>
          <p:cNvSpPr/>
          <p:nvPr/>
        </p:nvSpPr>
        <p:spPr>
          <a:xfrm>
            <a:off x="2638278" y="1736271"/>
            <a:ext cx="2975122" cy="4158394"/>
          </a:xfrm>
          <a:prstGeom prst="rect">
            <a:avLst/>
          </a:prstGeom>
          <a:solidFill>
            <a:srgbClr val="7C418D">
              <a:alpha val="95000"/>
            </a:srgbClr>
          </a:solidFill>
          <a:ln>
            <a:noFill/>
          </a:ln>
          <a:effectLst>
            <a:outerShdw blurRad="101600" dist="38100" dir="2700000" algn="tl" rotWithShape="0">
              <a:srgbClr val="381D3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15B9D2CC-22AA-4AE2-8834-8942E4F4E78F}"/>
              </a:ext>
            </a:extLst>
          </p:cNvPr>
          <p:cNvGrpSpPr/>
          <p:nvPr/>
        </p:nvGrpSpPr>
        <p:grpSpPr>
          <a:xfrm>
            <a:off x="2831953" y="3708233"/>
            <a:ext cx="2587772" cy="1317626"/>
            <a:chOff x="1791290" y="1780605"/>
            <a:chExt cx="1955824" cy="1317626"/>
          </a:xfrm>
        </p:grpSpPr>
        <p:sp>
          <p:nvSpPr>
            <p:cNvPr id="31" name="矩形 30">
              <a:extLst>
                <a:ext uri="{FF2B5EF4-FFF2-40B4-BE49-F238E27FC236}">
                  <a16:creationId xmlns:a16="http://schemas.microsoft.com/office/drawing/2014/main" id="{29442ED6-7206-4DBE-AD8E-5793C70573DC}"/>
                </a:ext>
              </a:extLst>
            </p:cNvPr>
            <p:cNvSpPr/>
            <p:nvPr/>
          </p:nvSpPr>
          <p:spPr>
            <a:xfrm>
              <a:off x="1791290" y="2309104"/>
              <a:ext cx="1955824" cy="789127"/>
            </a:xfrm>
            <a:prstGeom prst="rect">
              <a:avLst/>
            </a:prstGeom>
            <a:noFill/>
          </p:spPr>
          <p:txBody>
            <a:bodyPr wrap="square" rtlCol="0">
              <a:spAutoFit/>
            </a:bodyPr>
            <a:lstStyle/>
            <a:p>
              <a:pPr algn="ct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通过报告截图进行数据扩增，再与原报告进行对比，获取图文匹配评分</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D929C844-AC6D-490B-9286-E5CDFD23C8FB}"/>
                </a:ext>
              </a:extLst>
            </p:cNvPr>
            <p:cNvSpPr/>
            <p:nvPr/>
          </p:nvSpPr>
          <p:spPr>
            <a:xfrm>
              <a:off x="1924030" y="1780605"/>
              <a:ext cx="1549803" cy="400110"/>
            </a:xfrm>
            <a:prstGeom prst="rect">
              <a:avLst/>
            </a:prstGeom>
            <a:noFill/>
          </p:spPr>
          <p:txBody>
            <a:bodyPr wrap="none" rtlCol="0">
              <a:spAutoFit/>
            </a:bodyPr>
            <a:lstStyle/>
            <a:p>
              <a:pPr lvl="0"/>
              <a:r>
                <a:rPr lang="zh-CN" altLang="en-US" sz="2000" dirty="0">
                  <a:solidFill>
                    <a:schemeClr val="bg1"/>
                  </a:solidFill>
                </a:rPr>
                <a:t>功能三 报告优化</a:t>
              </a:r>
            </a:p>
          </p:txBody>
        </p:sp>
      </p:grpSp>
      <p:grpSp>
        <p:nvGrpSpPr>
          <p:cNvPr id="10" name="组合 9">
            <a:extLst>
              <a:ext uri="{FF2B5EF4-FFF2-40B4-BE49-F238E27FC236}">
                <a16:creationId xmlns:a16="http://schemas.microsoft.com/office/drawing/2014/main" id="{B5D6F95C-1572-46F8-BDB3-2CFFEA0C8B25}"/>
              </a:ext>
            </a:extLst>
          </p:cNvPr>
          <p:cNvGrpSpPr/>
          <p:nvPr/>
        </p:nvGrpSpPr>
        <p:grpSpPr>
          <a:xfrm>
            <a:off x="3666978" y="2445422"/>
            <a:ext cx="917722" cy="849816"/>
            <a:chOff x="3249147" y="1687821"/>
            <a:chExt cx="1659434" cy="1536650"/>
          </a:xfrm>
        </p:grpSpPr>
        <p:sp>
          <p:nvSpPr>
            <p:cNvPr id="7" name="任意多边形: 形状 6">
              <a:extLst>
                <a:ext uri="{FF2B5EF4-FFF2-40B4-BE49-F238E27FC236}">
                  <a16:creationId xmlns:a16="http://schemas.microsoft.com/office/drawing/2014/main" id="{57299BA9-A19A-4622-8009-9D179D8E9B6C}"/>
                </a:ext>
              </a:extLst>
            </p:cNvPr>
            <p:cNvSpPr/>
            <p:nvPr/>
          </p:nvSpPr>
          <p:spPr>
            <a:xfrm>
              <a:off x="3249147" y="1687821"/>
              <a:ext cx="1659434" cy="1536650"/>
            </a:xfrm>
            <a:custGeom>
              <a:avLst/>
              <a:gdLst>
                <a:gd name="connsiteX0" fmla="*/ 1632091 w 1659433"/>
                <a:gd name="connsiteY0" fmla="*/ 478662 h 1536650"/>
                <a:gd name="connsiteX1" fmla="*/ 1550063 w 1659433"/>
                <a:gd name="connsiteY1" fmla="*/ 497613 h 1536650"/>
                <a:gd name="connsiteX2" fmla="*/ 1484424 w 1659433"/>
                <a:gd name="connsiteY2" fmla="*/ 572401 h 1536650"/>
                <a:gd name="connsiteX3" fmla="*/ 1317214 w 1659433"/>
                <a:gd name="connsiteY3" fmla="*/ 644946 h 1536650"/>
                <a:gd name="connsiteX4" fmla="*/ 1288495 w 1659433"/>
                <a:gd name="connsiteY4" fmla="*/ 644946 h 1536650"/>
                <a:gd name="connsiteX5" fmla="*/ 1228488 w 1659433"/>
                <a:gd name="connsiteY5" fmla="*/ 343120 h 1536650"/>
                <a:gd name="connsiteX6" fmla="*/ 1327064 w 1659433"/>
                <a:gd name="connsiteY6" fmla="*/ 286880 h 1536650"/>
                <a:gd name="connsiteX7" fmla="*/ 1406557 w 1659433"/>
                <a:gd name="connsiteY7" fmla="*/ 215737 h 1536650"/>
                <a:gd name="connsiteX8" fmla="*/ 1401975 w 1659433"/>
                <a:gd name="connsiteY8" fmla="*/ 131632 h 1536650"/>
                <a:gd name="connsiteX9" fmla="*/ 1317948 w 1659433"/>
                <a:gd name="connsiteY9" fmla="*/ 136208 h 1536650"/>
                <a:gd name="connsiteX10" fmla="*/ 1135922 w 1659433"/>
                <a:gd name="connsiteY10" fmla="*/ 242676 h 1536650"/>
                <a:gd name="connsiteX11" fmla="*/ 912189 w 1659433"/>
                <a:gd name="connsiteY11" fmla="*/ 242676 h 1536650"/>
                <a:gd name="connsiteX12" fmla="*/ 912189 w 1659433"/>
                <a:gd name="connsiteY12" fmla="*/ 218799 h 1536650"/>
                <a:gd name="connsiteX13" fmla="*/ 952985 w 1659433"/>
                <a:gd name="connsiteY13" fmla="*/ 126341 h 1536650"/>
                <a:gd name="connsiteX14" fmla="*/ 826226 w 1659433"/>
                <a:gd name="connsiteY14" fmla="*/ 286 h 1536650"/>
                <a:gd name="connsiteX15" fmla="*/ 825688 w 1659433"/>
                <a:gd name="connsiteY15" fmla="*/ 273 h 1536650"/>
                <a:gd name="connsiteX16" fmla="*/ 825686 w 1659433"/>
                <a:gd name="connsiteY16" fmla="*/ 273 h 1536650"/>
                <a:gd name="connsiteX17" fmla="*/ 825685 w 1659433"/>
                <a:gd name="connsiteY17" fmla="*/ 273 h 1536650"/>
                <a:gd name="connsiteX18" fmla="*/ 698392 w 1659433"/>
                <a:gd name="connsiteY18" fmla="*/ 126341 h 1536650"/>
                <a:gd name="connsiteX19" fmla="*/ 739188 w 1659433"/>
                <a:gd name="connsiteY19" fmla="*/ 218801 h 1536650"/>
                <a:gd name="connsiteX20" fmla="*/ 739188 w 1659433"/>
                <a:gd name="connsiteY20" fmla="*/ 242680 h 1536650"/>
                <a:gd name="connsiteX21" fmla="*/ 482068 w 1659433"/>
                <a:gd name="connsiteY21" fmla="*/ 242680 h 1536650"/>
                <a:gd name="connsiteX22" fmla="*/ 320082 w 1659433"/>
                <a:gd name="connsiteY22" fmla="*/ 141652 h 1536650"/>
                <a:gd name="connsiteX23" fmla="*/ 320223 w 1659433"/>
                <a:gd name="connsiteY23" fmla="*/ 141868 h 1536650"/>
                <a:gd name="connsiteX24" fmla="*/ 320184 w 1659433"/>
                <a:gd name="connsiteY24" fmla="*/ 141894 h 1536650"/>
                <a:gd name="connsiteX25" fmla="*/ 270943 w 1659433"/>
                <a:gd name="connsiteY25" fmla="*/ 115819 h 1536650"/>
                <a:gd name="connsiteX26" fmla="*/ 211411 w 1659433"/>
                <a:gd name="connsiteY26" fmla="*/ 175350 h 1536650"/>
                <a:gd name="connsiteX27" fmla="*/ 223358 w 1659433"/>
                <a:gd name="connsiteY27" fmla="*/ 211121 h 1536650"/>
                <a:gd name="connsiteX28" fmla="*/ 437504 w 1659433"/>
                <a:gd name="connsiteY28" fmla="*/ 357817 h 1536650"/>
                <a:gd name="connsiteX29" fmla="*/ 380419 w 1659433"/>
                <a:gd name="connsiteY29" fmla="*/ 644946 h 1536650"/>
                <a:gd name="connsiteX30" fmla="*/ 313625 w 1659433"/>
                <a:gd name="connsiteY30" fmla="*/ 644946 h 1536650"/>
                <a:gd name="connsiteX31" fmla="*/ 114387 w 1659433"/>
                <a:gd name="connsiteY31" fmla="*/ 520289 h 1536650"/>
                <a:gd name="connsiteX32" fmla="*/ 114563 w 1659433"/>
                <a:gd name="connsiteY32" fmla="*/ 520790 h 1536650"/>
                <a:gd name="connsiteX33" fmla="*/ 113663 w 1659433"/>
                <a:gd name="connsiteY33" fmla="*/ 521102 h 1536650"/>
                <a:gd name="connsiteX34" fmla="*/ 59804 w 1659433"/>
                <a:gd name="connsiteY34" fmla="*/ 486940 h 1536650"/>
                <a:gd name="connsiteX35" fmla="*/ 273 w 1659433"/>
                <a:gd name="connsiteY35" fmla="*/ 546472 h 1536650"/>
                <a:gd name="connsiteX36" fmla="*/ 10674 w 1659433"/>
                <a:gd name="connsiteY36" fmla="*/ 580085 h 1536650"/>
                <a:gd name="connsiteX37" fmla="*/ 68477 w 1659433"/>
                <a:gd name="connsiteY37" fmla="*/ 663425 h 1536650"/>
                <a:gd name="connsiteX38" fmla="*/ 244965 w 1659433"/>
                <a:gd name="connsiteY38" fmla="*/ 757934 h 1536650"/>
                <a:gd name="connsiteX39" fmla="*/ 129435 w 1659433"/>
                <a:gd name="connsiteY39" fmla="*/ 1468869 h 1536650"/>
                <a:gd name="connsiteX40" fmla="*/ 178642 w 1659433"/>
                <a:gd name="connsiteY40" fmla="*/ 1537179 h 1536650"/>
                <a:gd name="connsiteX41" fmla="*/ 188196 w 1659433"/>
                <a:gd name="connsiteY41" fmla="*/ 1537950 h 1536650"/>
                <a:gd name="connsiteX42" fmla="*/ 1479075 w 1659433"/>
                <a:gd name="connsiteY42" fmla="*/ 1537950 h 1536650"/>
                <a:gd name="connsiteX43" fmla="*/ 1538607 w 1659433"/>
                <a:gd name="connsiteY43" fmla="*/ 1478419 h 1536650"/>
                <a:gd name="connsiteX44" fmla="*/ 1537414 w 1659433"/>
                <a:gd name="connsiteY44" fmla="*/ 1466505 h 1536650"/>
                <a:gd name="connsiteX45" fmla="*/ 1420489 w 1659433"/>
                <a:gd name="connsiteY45" fmla="*/ 746956 h 1536650"/>
                <a:gd name="connsiteX46" fmla="*/ 1651041 w 1659433"/>
                <a:gd name="connsiteY46" fmla="*/ 560692 h 1536650"/>
                <a:gd name="connsiteX47" fmla="*/ 1632091 w 1659433"/>
                <a:gd name="connsiteY47" fmla="*/ 478662 h 1536650"/>
                <a:gd name="connsiteX48" fmla="*/ 556847 w 1659433"/>
                <a:gd name="connsiteY48" fmla="*/ 368094 h 1536650"/>
                <a:gd name="connsiteX49" fmla="*/ 1112060 w 1659433"/>
                <a:gd name="connsiteY49" fmla="*/ 368094 h 1536650"/>
                <a:gd name="connsiteX50" fmla="*/ 1167102 w 1659433"/>
                <a:gd name="connsiteY50" fmla="*/ 644946 h 1536650"/>
                <a:gd name="connsiteX51" fmla="*/ 501807 w 1659433"/>
                <a:gd name="connsiteY51" fmla="*/ 644946 h 1536650"/>
                <a:gd name="connsiteX52" fmla="*/ 556847 w 1659433"/>
                <a:gd name="connsiteY52" fmla="*/ 368094 h 1536650"/>
                <a:gd name="connsiteX53" fmla="*/ 258179 w 1659433"/>
                <a:gd name="connsiteY53" fmla="*/ 1418887 h 1536650"/>
                <a:gd name="connsiteX54" fmla="*/ 364258 w 1659433"/>
                <a:gd name="connsiteY54" fmla="*/ 766097 h 1536650"/>
                <a:gd name="connsiteX55" fmla="*/ 1302974 w 1659433"/>
                <a:gd name="connsiteY55" fmla="*/ 766097 h 1536650"/>
                <a:gd name="connsiteX56" fmla="*/ 1409052 w 1659433"/>
                <a:gd name="connsiteY56" fmla="*/ 1418887 h 1536650"/>
                <a:gd name="connsiteX57" fmla="*/ 258179 w 1659433"/>
                <a:gd name="connsiteY57" fmla="*/ 1418887 h 1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59433" h="1536650">
                  <a:moveTo>
                    <a:pt x="1632091" y="478662"/>
                  </a:moveTo>
                  <a:cubicBezTo>
                    <a:pt x="1604214" y="461243"/>
                    <a:pt x="1567481" y="469727"/>
                    <a:pt x="1550063" y="497613"/>
                  </a:cubicBezTo>
                  <a:cubicBezTo>
                    <a:pt x="1549834" y="497980"/>
                    <a:pt x="1526023" y="535272"/>
                    <a:pt x="1484424" y="572401"/>
                  </a:cubicBezTo>
                  <a:cubicBezTo>
                    <a:pt x="1430494" y="620538"/>
                    <a:pt x="1374235" y="644946"/>
                    <a:pt x="1317214" y="644946"/>
                  </a:cubicBezTo>
                  <a:lnTo>
                    <a:pt x="1288495" y="644946"/>
                  </a:lnTo>
                  <a:lnTo>
                    <a:pt x="1228488" y="343120"/>
                  </a:lnTo>
                  <a:cubicBezTo>
                    <a:pt x="1260570" y="330615"/>
                    <a:pt x="1293503" y="311842"/>
                    <a:pt x="1327064" y="286880"/>
                  </a:cubicBezTo>
                  <a:cubicBezTo>
                    <a:pt x="1373757" y="252153"/>
                    <a:pt x="1405240" y="217208"/>
                    <a:pt x="1406557" y="215737"/>
                  </a:cubicBezTo>
                  <a:cubicBezTo>
                    <a:pt x="1428494" y="191247"/>
                    <a:pt x="1426463" y="153569"/>
                    <a:pt x="1401975" y="131632"/>
                  </a:cubicBezTo>
                  <a:cubicBezTo>
                    <a:pt x="1377487" y="109695"/>
                    <a:pt x="1339888" y="111719"/>
                    <a:pt x="1317948" y="136208"/>
                  </a:cubicBezTo>
                  <a:cubicBezTo>
                    <a:pt x="1291217" y="165821"/>
                    <a:pt x="1206404" y="242676"/>
                    <a:pt x="1135922" y="242676"/>
                  </a:cubicBezTo>
                  <a:lnTo>
                    <a:pt x="912189" y="242676"/>
                  </a:lnTo>
                  <a:lnTo>
                    <a:pt x="912189" y="218799"/>
                  </a:lnTo>
                  <a:cubicBezTo>
                    <a:pt x="937270" y="195773"/>
                    <a:pt x="952985" y="162882"/>
                    <a:pt x="952985" y="126341"/>
                  </a:cubicBezTo>
                  <a:cubicBezTo>
                    <a:pt x="952985" y="56900"/>
                    <a:pt x="896281" y="578"/>
                    <a:pt x="826226" y="286"/>
                  </a:cubicBezTo>
                  <a:cubicBezTo>
                    <a:pt x="826045" y="284"/>
                    <a:pt x="825869" y="273"/>
                    <a:pt x="825688" y="273"/>
                  </a:cubicBezTo>
                  <a:lnTo>
                    <a:pt x="825686" y="273"/>
                  </a:lnTo>
                  <a:lnTo>
                    <a:pt x="825685" y="273"/>
                  </a:lnTo>
                  <a:cubicBezTo>
                    <a:pt x="755382" y="273"/>
                    <a:pt x="698392" y="56719"/>
                    <a:pt x="698392" y="126341"/>
                  </a:cubicBezTo>
                  <a:cubicBezTo>
                    <a:pt x="698392" y="162882"/>
                    <a:pt x="714106" y="195775"/>
                    <a:pt x="739188" y="218801"/>
                  </a:cubicBezTo>
                  <a:lnTo>
                    <a:pt x="739188" y="242680"/>
                  </a:lnTo>
                  <a:lnTo>
                    <a:pt x="482068" y="242680"/>
                  </a:lnTo>
                  <a:cubicBezTo>
                    <a:pt x="387674" y="242680"/>
                    <a:pt x="320746" y="142662"/>
                    <a:pt x="320082" y="141652"/>
                  </a:cubicBezTo>
                  <a:lnTo>
                    <a:pt x="320223" y="141868"/>
                  </a:lnTo>
                  <a:lnTo>
                    <a:pt x="320184" y="141894"/>
                  </a:lnTo>
                  <a:cubicBezTo>
                    <a:pt x="309470" y="126157"/>
                    <a:pt x="291416" y="115819"/>
                    <a:pt x="270943" y="115819"/>
                  </a:cubicBezTo>
                  <a:cubicBezTo>
                    <a:pt x="238065" y="115819"/>
                    <a:pt x="211411" y="142472"/>
                    <a:pt x="211411" y="175350"/>
                  </a:cubicBezTo>
                  <a:cubicBezTo>
                    <a:pt x="211392" y="188257"/>
                    <a:pt x="215587" y="200817"/>
                    <a:pt x="223358" y="211121"/>
                  </a:cubicBezTo>
                  <a:cubicBezTo>
                    <a:pt x="239795" y="234694"/>
                    <a:pt x="317007" y="336524"/>
                    <a:pt x="437504" y="357817"/>
                  </a:cubicBezTo>
                  <a:lnTo>
                    <a:pt x="380419" y="644946"/>
                  </a:lnTo>
                  <a:lnTo>
                    <a:pt x="313625" y="644946"/>
                  </a:lnTo>
                  <a:cubicBezTo>
                    <a:pt x="162013" y="644946"/>
                    <a:pt x="116260" y="525379"/>
                    <a:pt x="114387" y="520289"/>
                  </a:cubicBezTo>
                  <a:lnTo>
                    <a:pt x="114563" y="520790"/>
                  </a:lnTo>
                  <a:lnTo>
                    <a:pt x="113663" y="521102"/>
                  </a:lnTo>
                  <a:cubicBezTo>
                    <a:pt x="104138" y="500915"/>
                    <a:pt x="83605" y="486940"/>
                    <a:pt x="59804" y="486940"/>
                  </a:cubicBezTo>
                  <a:cubicBezTo>
                    <a:pt x="26926" y="486940"/>
                    <a:pt x="273" y="513594"/>
                    <a:pt x="273" y="546472"/>
                  </a:cubicBezTo>
                  <a:cubicBezTo>
                    <a:pt x="256" y="558471"/>
                    <a:pt x="3883" y="570192"/>
                    <a:pt x="10674" y="580085"/>
                  </a:cubicBezTo>
                  <a:cubicBezTo>
                    <a:pt x="20245" y="600044"/>
                    <a:pt x="38369" y="631771"/>
                    <a:pt x="68477" y="663425"/>
                  </a:cubicBezTo>
                  <a:cubicBezTo>
                    <a:pt x="103401" y="700141"/>
                    <a:pt x="160326" y="742471"/>
                    <a:pt x="244965" y="757934"/>
                  </a:cubicBezTo>
                  <a:lnTo>
                    <a:pt x="129435" y="1468869"/>
                  </a:lnTo>
                  <a:cubicBezTo>
                    <a:pt x="124160" y="1501321"/>
                    <a:pt x="146191" y="1531904"/>
                    <a:pt x="178642" y="1537179"/>
                  </a:cubicBezTo>
                  <a:cubicBezTo>
                    <a:pt x="181801" y="1537692"/>
                    <a:pt x="184996" y="1537950"/>
                    <a:pt x="188196" y="1537950"/>
                  </a:cubicBezTo>
                  <a:lnTo>
                    <a:pt x="1479075" y="1537950"/>
                  </a:lnTo>
                  <a:cubicBezTo>
                    <a:pt x="1511955" y="1537950"/>
                    <a:pt x="1538607" y="1511297"/>
                    <a:pt x="1538607" y="1478419"/>
                  </a:cubicBezTo>
                  <a:cubicBezTo>
                    <a:pt x="1538607" y="1474339"/>
                    <a:pt x="1538196" y="1470354"/>
                    <a:pt x="1537414" y="1466505"/>
                  </a:cubicBezTo>
                  <a:lnTo>
                    <a:pt x="1420489" y="746956"/>
                  </a:lnTo>
                  <a:cubicBezTo>
                    <a:pt x="1562873" y="699272"/>
                    <a:pt x="1646797" y="567486"/>
                    <a:pt x="1651041" y="560692"/>
                  </a:cubicBezTo>
                  <a:cubicBezTo>
                    <a:pt x="1668459" y="532807"/>
                    <a:pt x="1659976" y="496082"/>
                    <a:pt x="1632091" y="478662"/>
                  </a:cubicBezTo>
                  <a:close/>
                  <a:moveTo>
                    <a:pt x="556847" y="368094"/>
                  </a:moveTo>
                  <a:lnTo>
                    <a:pt x="1112060" y="368094"/>
                  </a:lnTo>
                  <a:lnTo>
                    <a:pt x="1167102" y="644946"/>
                  </a:lnTo>
                  <a:lnTo>
                    <a:pt x="501807" y="644946"/>
                  </a:lnTo>
                  <a:lnTo>
                    <a:pt x="556847" y="368094"/>
                  </a:lnTo>
                  <a:close/>
                  <a:moveTo>
                    <a:pt x="258179" y="1418887"/>
                  </a:moveTo>
                  <a:lnTo>
                    <a:pt x="364258" y="766097"/>
                  </a:lnTo>
                  <a:lnTo>
                    <a:pt x="1302974" y="766097"/>
                  </a:lnTo>
                  <a:lnTo>
                    <a:pt x="1409052" y="1418887"/>
                  </a:lnTo>
                  <a:lnTo>
                    <a:pt x="258179" y="1418887"/>
                  </a:lnTo>
                  <a:close/>
                </a:path>
              </a:pathLst>
            </a:custGeom>
            <a:solidFill>
              <a:schemeClr val="bg1"/>
            </a:solidFill>
            <a:ln w="1860"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5BB9FC47-B760-4675-AB83-C21541EDF57B}"/>
                </a:ext>
              </a:extLst>
            </p:cNvPr>
            <p:cNvSpPr/>
            <p:nvPr/>
          </p:nvSpPr>
          <p:spPr>
            <a:xfrm>
              <a:off x="3818362" y="2572922"/>
              <a:ext cx="507923" cy="552645"/>
            </a:xfrm>
            <a:custGeom>
              <a:avLst/>
              <a:gdLst>
                <a:gd name="connsiteX0" fmla="*/ 593163 w 591591"/>
                <a:gd name="connsiteY0" fmla="*/ 296872 h 643681"/>
                <a:gd name="connsiteX1" fmla="*/ 296766 w 591591"/>
                <a:gd name="connsiteY1" fmla="*/ 273 h 643681"/>
                <a:gd name="connsiteX2" fmla="*/ 369 w 591591"/>
                <a:gd name="connsiteY2" fmla="*/ 296872 h 643681"/>
                <a:gd name="connsiteX3" fmla="*/ 369 w 591591"/>
                <a:gd name="connsiteY3" fmla="*/ 581359 h 643681"/>
                <a:gd name="connsiteX4" fmla="*/ 436 w 591591"/>
                <a:gd name="connsiteY4" fmla="*/ 581359 h 643681"/>
                <a:gd name="connsiteX5" fmla="*/ 273 w 591591"/>
                <a:gd name="connsiteY5" fmla="*/ 585554 h 643681"/>
                <a:gd name="connsiteX6" fmla="*/ 59804 w 591591"/>
                <a:gd name="connsiteY6" fmla="*/ 645085 h 643681"/>
                <a:gd name="connsiteX7" fmla="*/ 119335 w 591591"/>
                <a:gd name="connsiteY7" fmla="*/ 585554 h 643681"/>
                <a:gd name="connsiteX8" fmla="*/ 119171 w 591591"/>
                <a:gd name="connsiteY8" fmla="*/ 581359 h 643681"/>
                <a:gd name="connsiteX9" fmla="*/ 119432 w 591591"/>
                <a:gd name="connsiteY9" fmla="*/ 581359 h 643681"/>
                <a:gd name="connsiteX10" fmla="*/ 119432 w 591591"/>
                <a:gd name="connsiteY10" fmla="*/ 296872 h 643681"/>
                <a:gd name="connsiteX11" fmla="*/ 296766 w 591591"/>
                <a:gd name="connsiteY11" fmla="*/ 119335 h 643681"/>
                <a:gd name="connsiteX12" fmla="*/ 474100 w 591591"/>
                <a:gd name="connsiteY12" fmla="*/ 296872 h 643681"/>
                <a:gd name="connsiteX13" fmla="*/ 474100 w 591591"/>
                <a:gd name="connsiteY13" fmla="*/ 578795 h 643681"/>
                <a:gd name="connsiteX14" fmla="*/ 473708 w 591591"/>
                <a:gd name="connsiteY14" fmla="*/ 585554 h 643681"/>
                <a:gd name="connsiteX15" fmla="*/ 533239 w 591591"/>
                <a:gd name="connsiteY15" fmla="*/ 645085 h 643681"/>
                <a:gd name="connsiteX16" fmla="*/ 592770 w 591591"/>
                <a:gd name="connsiteY16" fmla="*/ 585554 h 643681"/>
                <a:gd name="connsiteX17" fmla="*/ 592607 w 591591"/>
                <a:gd name="connsiteY17" fmla="*/ 581359 h 643681"/>
                <a:gd name="connsiteX18" fmla="*/ 593163 w 591591"/>
                <a:gd name="connsiteY18" fmla="*/ 581359 h 643681"/>
                <a:gd name="connsiteX19" fmla="*/ 593163 w 591591"/>
                <a:gd name="connsiteY19" fmla="*/ 296872 h 64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591" h="643681">
                  <a:moveTo>
                    <a:pt x="593163" y="296872"/>
                  </a:moveTo>
                  <a:cubicBezTo>
                    <a:pt x="593163" y="133327"/>
                    <a:pt x="460200" y="273"/>
                    <a:pt x="296766" y="273"/>
                  </a:cubicBezTo>
                  <a:cubicBezTo>
                    <a:pt x="133332" y="273"/>
                    <a:pt x="369" y="133327"/>
                    <a:pt x="369" y="296872"/>
                  </a:cubicBezTo>
                  <a:lnTo>
                    <a:pt x="369" y="581359"/>
                  </a:lnTo>
                  <a:lnTo>
                    <a:pt x="436" y="581359"/>
                  </a:lnTo>
                  <a:cubicBezTo>
                    <a:pt x="333" y="582755"/>
                    <a:pt x="278" y="584154"/>
                    <a:pt x="273" y="585554"/>
                  </a:cubicBezTo>
                  <a:cubicBezTo>
                    <a:pt x="273" y="618432"/>
                    <a:pt x="26926" y="645085"/>
                    <a:pt x="59804" y="645085"/>
                  </a:cubicBezTo>
                  <a:cubicBezTo>
                    <a:pt x="92682" y="645085"/>
                    <a:pt x="119335" y="618432"/>
                    <a:pt x="119335" y="585554"/>
                  </a:cubicBezTo>
                  <a:cubicBezTo>
                    <a:pt x="119335" y="584142"/>
                    <a:pt x="119268" y="582747"/>
                    <a:pt x="119171" y="581359"/>
                  </a:cubicBezTo>
                  <a:lnTo>
                    <a:pt x="119432" y="581359"/>
                  </a:lnTo>
                  <a:lnTo>
                    <a:pt x="119432" y="296872"/>
                  </a:lnTo>
                  <a:cubicBezTo>
                    <a:pt x="119432" y="198978"/>
                    <a:pt x="198984" y="119335"/>
                    <a:pt x="296766" y="119335"/>
                  </a:cubicBezTo>
                  <a:cubicBezTo>
                    <a:pt x="394548" y="119335"/>
                    <a:pt x="474100" y="198978"/>
                    <a:pt x="474100" y="296872"/>
                  </a:cubicBezTo>
                  <a:lnTo>
                    <a:pt x="474100" y="578795"/>
                  </a:lnTo>
                  <a:cubicBezTo>
                    <a:pt x="473842" y="581039"/>
                    <a:pt x="473711" y="583296"/>
                    <a:pt x="473708" y="585554"/>
                  </a:cubicBezTo>
                  <a:cubicBezTo>
                    <a:pt x="473708" y="618432"/>
                    <a:pt x="500361" y="645085"/>
                    <a:pt x="533239" y="645085"/>
                  </a:cubicBezTo>
                  <a:cubicBezTo>
                    <a:pt x="566117" y="645085"/>
                    <a:pt x="592770" y="618432"/>
                    <a:pt x="592770" y="585554"/>
                  </a:cubicBezTo>
                  <a:cubicBezTo>
                    <a:pt x="592770" y="584142"/>
                    <a:pt x="592703" y="582747"/>
                    <a:pt x="592607" y="581359"/>
                  </a:cubicBezTo>
                  <a:lnTo>
                    <a:pt x="593163" y="581359"/>
                  </a:lnTo>
                  <a:lnTo>
                    <a:pt x="593163" y="296872"/>
                  </a:lnTo>
                  <a:close/>
                </a:path>
              </a:pathLst>
            </a:custGeom>
            <a:gradFill>
              <a:gsLst>
                <a:gs pos="62000">
                  <a:srgbClr val="A66BB9"/>
                </a:gs>
                <a:gs pos="93000">
                  <a:srgbClr val="381D3F">
                    <a:alpha val="0"/>
                  </a:srgbClr>
                </a:gs>
                <a:gs pos="0">
                  <a:srgbClr val="A66BB9"/>
                </a:gs>
              </a:gsLst>
              <a:lin ang="5400000" scaled="0"/>
            </a:gradFill>
            <a:ln w="1860" cap="flat">
              <a:noFill/>
              <a:prstDash val="solid"/>
              <a:miter/>
            </a:ln>
          </p:spPr>
          <p:txBody>
            <a:bodyPr rtlCol="0" anchor="ctr"/>
            <a:lstStyle/>
            <a:p>
              <a:endParaRPr lang="zh-CN" altLang="en-US"/>
            </a:p>
          </p:txBody>
        </p:sp>
      </p:grpSp>
      <p:pic>
        <p:nvPicPr>
          <p:cNvPr id="4" name="图片 3">
            <a:extLst>
              <a:ext uri="{FF2B5EF4-FFF2-40B4-BE49-F238E27FC236}">
                <a16:creationId xmlns:a16="http://schemas.microsoft.com/office/drawing/2014/main" id="{3B8B618E-08A4-4B69-B06D-4E5DE54D0150}"/>
              </a:ext>
            </a:extLst>
          </p:cNvPr>
          <p:cNvPicPr>
            <a:picLocks noChangeAspect="1"/>
          </p:cNvPicPr>
          <p:nvPr/>
        </p:nvPicPr>
        <p:blipFill>
          <a:blip r:embed="rId4"/>
          <a:stretch>
            <a:fillRect/>
          </a:stretch>
        </p:blipFill>
        <p:spPr>
          <a:xfrm>
            <a:off x="4794638" y="2033647"/>
            <a:ext cx="7254857" cy="1537896"/>
          </a:xfrm>
          <a:prstGeom prst="rect">
            <a:avLst/>
          </a:prstGeom>
        </p:spPr>
      </p:pic>
    </p:spTree>
    <p:custDataLst>
      <p:tags r:id="rId1"/>
    </p:custDataLst>
    <p:extLst>
      <p:ext uri="{BB962C8B-B14F-4D97-AF65-F5344CB8AC3E}">
        <p14:creationId xmlns:p14="http://schemas.microsoft.com/office/powerpoint/2010/main" val="27405181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11986</TotalTime>
  <Words>1049</Words>
  <Application>Microsoft Office PowerPoint</Application>
  <PresentationFormat>宽屏</PresentationFormat>
  <Paragraphs>168</Paragraphs>
  <Slides>33</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OpenSans-Bold</vt:lpstr>
      <vt:lpstr>OpenSans-Regular</vt:lpstr>
      <vt:lpstr>华文中宋</vt:lpstr>
      <vt:lpstr>微软雅黑</vt:lpstr>
      <vt:lpstr>Arial</vt:lpstr>
      <vt:lpstr>Calibri</vt:lpstr>
      <vt:lpstr>Cambria Math</vt:lpstr>
      <vt:lpstr>Century Schoolbook</vt:lpstr>
      <vt:lpstr>Lucida Console</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整体概述</vt:lpstr>
      <vt:lpstr>2  涉众管理</vt:lpstr>
      <vt:lpstr>2  涉众管理</vt:lpstr>
      <vt:lpstr>3  过程优化</vt:lpstr>
      <vt:lpstr>4  报告优化</vt:lpstr>
      <vt:lpstr>5  工人激励机制（排行榜）</vt:lpstr>
      <vt:lpstr>5  工人激励机制（排行榜）</vt:lpstr>
      <vt:lpstr>5  工人激励机制（排行榜）</vt:lpstr>
      <vt:lpstr>5  工人激励机制（排行榜）</vt:lpstr>
      <vt:lpstr>5  工人激励机制（排行榜）</vt:lpstr>
      <vt:lpstr>5  工人激励机制（排行榜）</vt:lpstr>
      <vt:lpstr>5  工人激励机制（排行榜）</vt:lpstr>
      <vt:lpstr>5  工人激励机制（排行榜）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赵 喆德</cp:lastModifiedBy>
  <cp:revision>241</cp:revision>
  <dcterms:created xsi:type="dcterms:W3CDTF">2019-06-19T02:08:00Z</dcterms:created>
  <dcterms:modified xsi:type="dcterms:W3CDTF">2023-01-03T03:14:11Z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